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311" r:id="rId4"/>
    <p:sldId id="323" r:id="rId5"/>
    <p:sldId id="324" r:id="rId6"/>
    <p:sldId id="325" r:id="rId7"/>
    <p:sldId id="326" r:id="rId8"/>
    <p:sldId id="331" r:id="rId9"/>
    <p:sldId id="327" r:id="rId10"/>
    <p:sldId id="329" r:id="rId11"/>
    <p:sldId id="328" r:id="rId12"/>
    <p:sldId id="330" r:id="rId13"/>
    <p:sldId id="33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p:scale>
          <a:sx n="75" d="100"/>
          <a:sy n="75" d="100"/>
        </p:scale>
        <p:origin x="1866" y="-2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1/14/2024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1/14/2024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1/14/2024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1/14/2024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1/14/2024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1/14/2024</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1/14/2024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Constructor</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62286" y="2128845"/>
            <a:ext cx="10491514" cy="1323439"/>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lập trình hướng đối tượng (OOP), một </a:t>
            </a:r>
            <a:r>
              <a:rPr lang="en-US" sz="2000" b="1">
                <a:solidFill>
                  <a:srgbClr val="FF0000"/>
                </a:solidFill>
                <a:latin typeface="Times New Roman" panose="02020603050405020304" pitchFamily="18" charset="0"/>
                <a:cs typeface="Times New Roman" panose="02020603050405020304" pitchFamily="18" charset="0"/>
              </a:rPr>
              <a:t>C</a:t>
            </a:r>
            <a:r>
              <a:rPr lang="vi-VN" sz="2000" b="1">
                <a:solidFill>
                  <a:srgbClr val="FF0000"/>
                </a:solidFill>
                <a:latin typeface="Times New Roman" panose="02020603050405020304" pitchFamily="18" charset="0"/>
                <a:cs typeface="Times New Roman" panose="02020603050405020304" pitchFamily="18" charset="0"/>
              </a:rPr>
              <a:t>onstructor</a:t>
            </a:r>
            <a:r>
              <a:rPr lang="vi-VN" sz="2000">
                <a:latin typeface="Times New Roman" panose="02020603050405020304" pitchFamily="18" charset="0"/>
                <a:cs typeface="Times New Roman" panose="02020603050405020304" pitchFamily="18" charset="0"/>
              </a:rPr>
              <a:t> là một phương thức đặc biệt trong một lớp được sử dụng để khởi tạo đối tượng của lớp đó. Constructor thường được gọi khi một đối tượng mới được tạo. Trong C#, </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ó hai loại constructor chính: </a:t>
            </a:r>
            <a:r>
              <a:rPr lang="vi-VN" sz="2000" b="1">
                <a:solidFill>
                  <a:srgbClr val="FF0000"/>
                </a:solidFill>
                <a:latin typeface="Times New Roman" panose="02020603050405020304" pitchFamily="18" charset="0"/>
                <a:cs typeface="Times New Roman" panose="02020603050405020304" pitchFamily="18" charset="0"/>
              </a:rPr>
              <a:t>constructor mặc định và constructor tham số</a:t>
            </a:r>
            <a:r>
              <a:rPr lang="vi-VN"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025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Constructor</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62286" y="2128845"/>
            <a:ext cx="4928914" cy="1015663"/>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Constructor mặc định không có tham số và được tạo tự động nếu lớp không có bất kỳ constructor nào được khai báo.</a:t>
            </a:r>
            <a:endParaRPr lang="en-US" sz="200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5C0A6B86-11AD-C73C-19B2-F38E21FC6B63}"/>
              </a:ext>
            </a:extLst>
          </p:cNvPr>
          <p:cNvPicPr>
            <a:picLocks noChangeAspect="1"/>
          </p:cNvPicPr>
          <p:nvPr/>
        </p:nvPicPr>
        <p:blipFill rotWithShape="1">
          <a:blip r:embed="rId4"/>
          <a:srcRect r="10064"/>
          <a:stretch/>
        </p:blipFill>
        <p:spPr>
          <a:xfrm>
            <a:off x="5946136" y="2209800"/>
            <a:ext cx="5383578" cy="2968120"/>
          </a:xfrm>
          <a:prstGeom prst="rect">
            <a:avLst/>
          </a:prstGeom>
        </p:spPr>
      </p:pic>
    </p:spTree>
    <p:extLst>
      <p:ext uri="{BB962C8B-B14F-4D97-AF65-F5344CB8AC3E}">
        <p14:creationId xmlns:p14="http://schemas.microsoft.com/office/powerpoint/2010/main" val="4119483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522730" y="1010513"/>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Constructor</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457200" y="2113054"/>
            <a:ext cx="4928914" cy="707886"/>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Constructor tham số có thể chấp nhận tham số để khởi tạo đối tượng với giá trị cụ thể.</a:t>
            </a:r>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2A0870C-AF4A-FB3B-D0E9-C69ECFC057AB}"/>
              </a:ext>
            </a:extLst>
          </p:cNvPr>
          <p:cNvPicPr>
            <a:picLocks noChangeAspect="1"/>
          </p:cNvPicPr>
          <p:nvPr/>
        </p:nvPicPr>
        <p:blipFill>
          <a:blip r:embed="rId4"/>
          <a:stretch>
            <a:fillRect/>
          </a:stretch>
        </p:blipFill>
        <p:spPr>
          <a:xfrm>
            <a:off x="6142272" y="2128844"/>
            <a:ext cx="5187442" cy="4424356"/>
          </a:xfrm>
          <a:prstGeom prst="rect">
            <a:avLst/>
          </a:prstGeom>
        </p:spPr>
      </p:pic>
      <p:pic>
        <p:nvPicPr>
          <p:cNvPr id="21" name="Picture 20">
            <a:extLst>
              <a:ext uri="{FF2B5EF4-FFF2-40B4-BE49-F238E27FC236}">
                <a16:creationId xmlns:a16="http://schemas.microsoft.com/office/drawing/2014/main" id="{1F89ED72-073D-5FCF-3F23-3C4E6598F949}"/>
              </a:ext>
            </a:extLst>
          </p:cNvPr>
          <p:cNvPicPr>
            <a:picLocks noChangeAspect="1"/>
          </p:cNvPicPr>
          <p:nvPr/>
        </p:nvPicPr>
        <p:blipFill>
          <a:blip r:embed="rId5"/>
          <a:stretch>
            <a:fillRect/>
          </a:stretch>
        </p:blipFill>
        <p:spPr>
          <a:xfrm>
            <a:off x="568741" y="2968702"/>
            <a:ext cx="5106287" cy="638285"/>
          </a:xfrm>
          <a:prstGeom prst="rect">
            <a:avLst/>
          </a:prstGeom>
        </p:spPr>
      </p:pic>
    </p:spTree>
    <p:extLst>
      <p:ext uri="{BB962C8B-B14F-4D97-AF65-F5344CB8AC3E}">
        <p14:creationId xmlns:p14="http://schemas.microsoft.com/office/powerpoint/2010/main" val="4219323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522730" y="1010513"/>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Constructor</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457200" y="2113054"/>
            <a:ext cx="4928914" cy="1323439"/>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một constructor, bạn có thể gọi constructor khác bằng từ khóa this. Điều này thường được sử dụng để tránh lặp lại mã khi có nhiều constructor.</a:t>
            </a:r>
            <a:endParaRPr lang="en-US" sz="200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4C7B314-8B66-5778-9350-53176CB4FDD3}"/>
              </a:ext>
            </a:extLst>
          </p:cNvPr>
          <p:cNvPicPr>
            <a:picLocks noChangeAspect="1"/>
          </p:cNvPicPr>
          <p:nvPr/>
        </p:nvPicPr>
        <p:blipFill>
          <a:blip r:embed="rId4"/>
          <a:stretch>
            <a:fillRect/>
          </a:stretch>
        </p:blipFill>
        <p:spPr>
          <a:xfrm>
            <a:off x="5843314" y="2088096"/>
            <a:ext cx="5281886" cy="4617504"/>
          </a:xfrm>
          <a:prstGeom prst="rect">
            <a:avLst/>
          </a:prstGeom>
        </p:spPr>
      </p:pic>
    </p:spTree>
    <p:extLst>
      <p:ext uri="{BB962C8B-B14F-4D97-AF65-F5344CB8AC3E}">
        <p14:creationId xmlns:p14="http://schemas.microsoft.com/office/powerpoint/2010/main" val="3211775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8" y="1483185"/>
            <a:ext cx="6913711"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7029107"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62984" y="4301769"/>
            <a:ext cx="6998847" cy="675771"/>
            <a:chOff x="4555085" y="4807551"/>
            <a:chExt cx="4697322" cy="974450"/>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5" y="4807551"/>
              <a:ext cx="4697322" cy="974450"/>
              <a:chOff x="4555085" y="4807551"/>
              <a:chExt cx="4697322" cy="974450"/>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Constructor</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8" y="1557327"/>
            <a:ext cx="5296232"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Lập trình hướng đối tượng OOP</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39530" y="3313850"/>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Method</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511600"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Data member và Property, Tính đóng gói</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Lập trình hướng đối tượng OOP</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762000" y="2239730"/>
            <a:ext cx="10256982" cy="1015663"/>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Lập trình hướng đối tượng (OOP - Object-Oriented Programming) là một phương pháp lập trình mà trong đó chương trình được tổ chức dưới dạng các "đối tượng" có thể tương tác với nhau. C# là một ngôn ngữ lập trình hỗ trợ đầy đủ các khái niệm của OOP</a:t>
            </a:r>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89DE27F-B911-C3A9-2974-738DD394C0F9}"/>
              </a:ext>
            </a:extLst>
          </p:cNvPr>
          <p:cNvPicPr>
            <a:picLocks noChangeAspect="1"/>
          </p:cNvPicPr>
          <p:nvPr/>
        </p:nvPicPr>
        <p:blipFill>
          <a:blip r:embed="rId4"/>
          <a:stretch>
            <a:fillRect/>
          </a:stretch>
        </p:blipFill>
        <p:spPr>
          <a:xfrm>
            <a:off x="3429000" y="3255393"/>
            <a:ext cx="5997446" cy="3206054"/>
          </a:xfrm>
          <a:prstGeom prst="rect">
            <a:avLst/>
          </a:prstGeom>
        </p:spPr>
      </p:pic>
    </p:spTree>
    <p:extLst>
      <p:ext uri="{BB962C8B-B14F-4D97-AF65-F5344CB8AC3E}">
        <p14:creationId xmlns:p14="http://schemas.microsoft.com/office/powerpoint/2010/main" val="2139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Lập trình hướng đối tượng OOP</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5"/>
            <a:ext cx="10256982" cy="707886"/>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Lớp (Class): </a:t>
            </a:r>
            <a:r>
              <a:rPr lang="vi-VN" sz="2000">
                <a:latin typeface="Times New Roman" panose="02020603050405020304" pitchFamily="18" charset="0"/>
                <a:cs typeface="Times New Roman" panose="02020603050405020304" pitchFamily="18" charset="0"/>
              </a:rPr>
              <a:t>Là một bản thiết kế cho các đối tượng. Một lớp định nghĩa các thuộc tính (biến thành viên) và phương thức (hàm thành viên) mà đối tượng của nó sẽ có.</a:t>
            </a:r>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1404EC0-1801-AAC1-E121-78B8FCC95DB1}"/>
              </a:ext>
            </a:extLst>
          </p:cNvPr>
          <p:cNvPicPr>
            <a:picLocks noChangeAspect="1"/>
          </p:cNvPicPr>
          <p:nvPr/>
        </p:nvPicPr>
        <p:blipFill rotWithShape="1">
          <a:blip r:embed="rId4"/>
          <a:srcRect r="16347"/>
          <a:stretch/>
        </p:blipFill>
        <p:spPr>
          <a:xfrm>
            <a:off x="2089455" y="2920647"/>
            <a:ext cx="6717347" cy="3767448"/>
          </a:xfrm>
          <a:prstGeom prst="rect">
            <a:avLst/>
          </a:prstGeom>
        </p:spPr>
      </p:pic>
    </p:spTree>
    <p:extLst>
      <p:ext uri="{BB962C8B-B14F-4D97-AF65-F5344CB8AC3E}">
        <p14:creationId xmlns:p14="http://schemas.microsoft.com/office/powerpoint/2010/main" val="423103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Lập trình hướng đối tượng OOP</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5"/>
            <a:ext cx="10256982" cy="707886"/>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Đối tượng (Object): </a:t>
            </a:r>
            <a:r>
              <a:rPr lang="vi-VN" sz="2000">
                <a:latin typeface="Times New Roman" panose="02020603050405020304" pitchFamily="18" charset="0"/>
                <a:cs typeface="Times New Roman" panose="02020603050405020304" pitchFamily="18" charset="0"/>
              </a:rPr>
              <a:t>Là một thể hiện cụ thể của một lớp. Bạn tạo ra các đối tượng từ các lớp đã định nghĩa.</a:t>
            </a:r>
            <a:endParaRPr lang="en-US" sz="200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BAC1693-68B6-6AA4-7113-973EE99898D5}"/>
              </a:ext>
            </a:extLst>
          </p:cNvPr>
          <p:cNvPicPr>
            <a:picLocks noChangeAspect="1"/>
          </p:cNvPicPr>
          <p:nvPr/>
        </p:nvPicPr>
        <p:blipFill>
          <a:blip r:embed="rId4"/>
          <a:stretch>
            <a:fillRect/>
          </a:stretch>
        </p:blipFill>
        <p:spPr>
          <a:xfrm>
            <a:off x="2393190" y="3028358"/>
            <a:ext cx="5669574" cy="1589780"/>
          </a:xfrm>
          <a:prstGeom prst="rect">
            <a:avLst/>
          </a:prstGeom>
        </p:spPr>
      </p:pic>
    </p:spTree>
    <p:extLst>
      <p:ext uri="{BB962C8B-B14F-4D97-AF65-F5344CB8AC3E}">
        <p14:creationId xmlns:p14="http://schemas.microsoft.com/office/powerpoint/2010/main" val="219027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Data member và Property</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36371" y="2100585"/>
            <a:ext cx="4720936" cy="2554545"/>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Data member </a:t>
            </a:r>
            <a:r>
              <a:rPr lang="vi-VN" sz="2000">
                <a:latin typeface="Times New Roman" panose="02020603050405020304" pitchFamily="18" charset="0"/>
                <a:cs typeface="Times New Roman" panose="02020603050405020304" pitchFamily="18" charset="0"/>
              </a:rPr>
              <a:t>là biến được khai báo trong một lớp để lưu trữ dữ liệu của đối tượng thuộc lớp đó.</a:t>
            </a:r>
          </a:p>
          <a:p>
            <a:pPr algn="just"/>
            <a:r>
              <a:rPr lang="vi-VN" sz="2000" b="1">
                <a:solidFill>
                  <a:srgbClr val="FF0000"/>
                </a:solidFill>
                <a:latin typeface="Times New Roman" panose="02020603050405020304" pitchFamily="18" charset="0"/>
                <a:cs typeface="Times New Roman" panose="02020603050405020304" pitchFamily="18" charset="0"/>
              </a:rPr>
              <a:t>Data member </a:t>
            </a:r>
            <a:r>
              <a:rPr lang="vi-VN" sz="2000">
                <a:latin typeface="Times New Roman" panose="02020603050405020304" pitchFamily="18" charset="0"/>
                <a:cs typeface="Times New Roman" panose="02020603050405020304" pitchFamily="18" charset="0"/>
              </a:rPr>
              <a:t>có thể được truy cập trực tiếp từ bên ngoài lớp nếu chúng được khai báo với mức độ truy cập public hoặc internal.</a:t>
            </a:r>
          </a:p>
          <a:p>
            <a:pPr algn="just"/>
            <a:r>
              <a:rPr lang="vi-VN" sz="2000" b="1">
                <a:solidFill>
                  <a:srgbClr val="FF0000"/>
                </a:solidFill>
                <a:latin typeface="Times New Roman" panose="02020603050405020304" pitchFamily="18" charset="0"/>
                <a:cs typeface="Times New Roman" panose="02020603050405020304" pitchFamily="18" charset="0"/>
              </a:rPr>
              <a:t>Data member </a:t>
            </a:r>
            <a:r>
              <a:rPr lang="vi-VN" sz="2000">
                <a:latin typeface="Times New Roman" panose="02020603050405020304" pitchFamily="18" charset="0"/>
                <a:cs typeface="Times New Roman" panose="02020603050405020304" pitchFamily="18" charset="0"/>
              </a:rPr>
              <a:t>thường được khai báo dưới dạng biến.</a:t>
            </a:r>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B96D579-7693-C918-F43F-C391354762A3}"/>
              </a:ext>
            </a:extLst>
          </p:cNvPr>
          <p:cNvPicPr>
            <a:picLocks noChangeAspect="1"/>
          </p:cNvPicPr>
          <p:nvPr/>
        </p:nvPicPr>
        <p:blipFill>
          <a:blip r:embed="rId4"/>
          <a:stretch>
            <a:fillRect/>
          </a:stretch>
        </p:blipFill>
        <p:spPr>
          <a:xfrm>
            <a:off x="6096000" y="2073700"/>
            <a:ext cx="4850245" cy="2760429"/>
          </a:xfrm>
          <a:prstGeom prst="rect">
            <a:avLst/>
          </a:prstGeom>
        </p:spPr>
      </p:pic>
    </p:spTree>
    <p:extLst>
      <p:ext uri="{BB962C8B-B14F-4D97-AF65-F5344CB8AC3E}">
        <p14:creationId xmlns:p14="http://schemas.microsoft.com/office/powerpoint/2010/main" val="167230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Data member và Property</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62286" y="2128845"/>
            <a:ext cx="3654136" cy="2862322"/>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Property</a:t>
            </a:r>
            <a:r>
              <a:rPr lang="vi-VN" sz="2000">
                <a:latin typeface="Times New Roman" panose="02020603050405020304" pitchFamily="18" charset="0"/>
                <a:cs typeface="Times New Roman" panose="02020603050405020304" pitchFamily="18" charset="0"/>
              </a:rPr>
              <a:t> là một cách để đóng gói và kiểm soát việc truy cập vào dữ liệu (data member) của lớp.</a:t>
            </a:r>
          </a:p>
          <a:p>
            <a:pPr algn="just"/>
            <a:r>
              <a:rPr lang="vi-VN" sz="2000" b="1">
                <a:solidFill>
                  <a:srgbClr val="FF0000"/>
                </a:solidFill>
                <a:latin typeface="Times New Roman" panose="02020603050405020304" pitchFamily="18" charset="0"/>
                <a:cs typeface="Times New Roman" panose="02020603050405020304" pitchFamily="18" charset="0"/>
              </a:rPr>
              <a:t>Property</a:t>
            </a:r>
            <a:r>
              <a:rPr lang="vi-VN" sz="2000">
                <a:latin typeface="Times New Roman" panose="02020603050405020304" pitchFamily="18" charset="0"/>
                <a:cs typeface="Times New Roman" panose="02020603050405020304" pitchFamily="18" charset="0"/>
              </a:rPr>
              <a:t> cung cấp các phương thức get và set để đọc và ghi giá trị của dữ liệu.</a:t>
            </a:r>
          </a:p>
          <a:p>
            <a:pPr algn="just"/>
            <a:r>
              <a:rPr lang="vi-VN" sz="2000" b="1">
                <a:solidFill>
                  <a:srgbClr val="FF0000"/>
                </a:solidFill>
                <a:latin typeface="Times New Roman" panose="02020603050405020304" pitchFamily="18" charset="0"/>
                <a:cs typeface="Times New Roman" panose="02020603050405020304" pitchFamily="18" charset="0"/>
              </a:rPr>
              <a:t>Property</a:t>
            </a:r>
            <a:r>
              <a:rPr lang="vi-VN" sz="2000">
                <a:latin typeface="Times New Roman" panose="02020603050405020304" pitchFamily="18" charset="0"/>
                <a:cs typeface="Times New Roman" panose="02020603050405020304" pitchFamily="18" charset="0"/>
              </a:rPr>
              <a:t> thường được sử dụng để thực hiện kiểm soát và logic đặc biệt khi truy cập dữ liệu.</a:t>
            </a:r>
            <a:endParaRPr lang="en-US" sz="200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58D98A89-2FD1-5CC3-6C51-3D52A8F03B2D}"/>
              </a:ext>
            </a:extLst>
          </p:cNvPr>
          <p:cNvPicPr>
            <a:picLocks noChangeAspect="1"/>
          </p:cNvPicPr>
          <p:nvPr/>
        </p:nvPicPr>
        <p:blipFill>
          <a:blip r:embed="rId4"/>
          <a:stretch>
            <a:fillRect/>
          </a:stretch>
        </p:blipFill>
        <p:spPr>
          <a:xfrm>
            <a:off x="4893197" y="2114943"/>
            <a:ext cx="6613003" cy="4590657"/>
          </a:xfrm>
          <a:prstGeom prst="rect">
            <a:avLst/>
          </a:prstGeom>
        </p:spPr>
      </p:pic>
    </p:spTree>
    <p:extLst>
      <p:ext uri="{BB962C8B-B14F-4D97-AF65-F5344CB8AC3E}">
        <p14:creationId xmlns:p14="http://schemas.microsoft.com/office/powerpoint/2010/main" val="11337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Data member và Property</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62286" y="2128845"/>
            <a:ext cx="3654136" cy="1323439"/>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Đóng gói (Encapsulation): </a:t>
            </a:r>
            <a:r>
              <a:rPr lang="vi-VN" sz="2000">
                <a:latin typeface="Times New Roman" panose="02020603050405020304" pitchFamily="18" charset="0"/>
                <a:cs typeface="Times New Roman" panose="02020603050405020304" pitchFamily="18" charset="0"/>
              </a:rPr>
              <a:t>Là việc che giấu chi tiết bên trong của một đối tượng và chỉ hiển thị những gì cần thiết.</a:t>
            </a:r>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E0B0C6-57C9-DA14-0776-9242C11D3999}"/>
              </a:ext>
            </a:extLst>
          </p:cNvPr>
          <p:cNvPicPr>
            <a:picLocks noChangeAspect="1"/>
          </p:cNvPicPr>
          <p:nvPr/>
        </p:nvPicPr>
        <p:blipFill>
          <a:blip r:embed="rId4"/>
          <a:stretch>
            <a:fillRect/>
          </a:stretch>
        </p:blipFill>
        <p:spPr>
          <a:xfrm>
            <a:off x="4953000" y="2209800"/>
            <a:ext cx="6807793" cy="3524508"/>
          </a:xfrm>
          <a:prstGeom prst="rect">
            <a:avLst/>
          </a:prstGeom>
        </p:spPr>
      </p:pic>
    </p:spTree>
    <p:extLst>
      <p:ext uri="{BB962C8B-B14F-4D97-AF65-F5344CB8AC3E}">
        <p14:creationId xmlns:p14="http://schemas.microsoft.com/office/powerpoint/2010/main" val="2142201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Method</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62286" y="2128845"/>
            <a:ext cx="3862114" cy="2554545"/>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lập trình hướng đối tượng (OOP) sử dụng C#, </a:t>
            </a:r>
            <a:r>
              <a:rPr lang="en-US" sz="2000" b="1">
                <a:solidFill>
                  <a:srgbClr val="FF0000"/>
                </a:solidFill>
                <a:latin typeface="Times New Roman" panose="02020603050405020304" pitchFamily="18" charset="0"/>
                <a:cs typeface="Times New Roman" panose="02020603050405020304" pitchFamily="18" charset="0"/>
              </a:rPr>
              <a:t>M</a:t>
            </a:r>
            <a:r>
              <a:rPr lang="vi-VN" sz="2000" b="1">
                <a:solidFill>
                  <a:srgbClr val="FF0000"/>
                </a:solidFill>
                <a:latin typeface="Times New Roman" panose="02020603050405020304" pitchFamily="18" charset="0"/>
                <a:cs typeface="Times New Roman" panose="02020603050405020304" pitchFamily="18" charset="0"/>
              </a:rPr>
              <a:t>ethod</a:t>
            </a:r>
            <a:r>
              <a:rPr lang="vi-VN" sz="2000">
                <a:latin typeface="Times New Roman" panose="02020603050405020304" pitchFamily="18" charset="0"/>
                <a:cs typeface="Times New Roman" panose="02020603050405020304" pitchFamily="18" charset="0"/>
              </a:rPr>
              <a:t> (phương thức) là một khái niệm quan trọng, đại diện cho hành vi (actions) của đối tượng. Phương thức có thể thực hiện các nhiệm vụ cụ thể và có thể truy cập và thao tác dữ liệu trong đối tượng</a:t>
            </a:r>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3A11B34-6A3D-58B9-4015-933F728518B2}"/>
              </a:ext>
            </a:extLst>
          </p:cNvPr>
          <p:cNvPicPr>
            <a:picLocks noChangeAspect="1"/>
          </p:cNvPicPr>
          <p:nvPr/>
        </p:nvPicPr>
        <p:blipFill>
          <a:blip r:embed="rId4"/>
          <a:stretch>
            <a:fillRect/>
          </a:stretch>
        </p:blipFill>
        <p:spPr>
          <a:xfrm>
            <a:off x="5257800" y="2165790"/>
            <a:ext cx="5551318" cy="3777810"/>
          </a:xfrm>
          <a:prstGeom prst="rect">
            <a:avLst/>
          </a:prstGeom>
        </p:spPr>
      </p:pic>
    </p:spTree>
    <p:extLst>
      <p:ext uri="{BB962C8B-B14F-4D97-AF65-F5344CB8AC3E}">
        <p14:creationId xmlns:p14="http://schemas.microsoft.com/office/powerpoint/2010/main" val="238314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2353</TotalTime>
  <Words>544</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146</cp:revision>
  <dcterms:created xsi:type="dcterms:W3CDTF">2020-08-07T13:14:06Z</dcterms:created>
  <dcterms:modified xsi:type="dcterms:W3CDTF">2024-01-14T08:14:13Z</dcterms:modified>
  <cp:category>9Slide.vn</cp:category>
  <cp:contentStatus>9Slide</cp:contentStatus>
</cp:coreProperties>
</file>