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26" autoAdjust="0"/>
    <p:restoredTop sz="79698" autoAdjust="0"/>
  </p:normalViewPr>
  <p:slideViewPr>
    <p:cSldViewPr>
      <p:cViewPr varScale="1">
        <p:scale>
          <a:sx n="39" d="100"/>
          <a:sy n="39" d="100"/>
        </p:scale>
        <p:origin x="68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3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kiểu dữ liệu nội suy</a:t>
            </a:r>
          </a:p>
          <a:p>
            <a:pPr marL="171450" indent="-171450">
              <a:buFontTx/>
              <a:buChar char="-"/>
            </a:pPr>
            <a:r>
              <a:rPr lang="en-US" dirty="0"/>
              <a:t>Khi khởi tạo không cần chỉ định rõ kiểu dữ liệu, </a:t>
            </a:r>
          </a:p>
          <a:p>
            <a:pPr marL="171450" indent="-171450">
              <a:buFontTx/>
              <a:buChar char="-"/>
            </a:pPr>
            <a:r>
              <a:rPr lang="en-US" dirty="0"/>
              <a:t>Datatype sẽ tự nội suy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35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Luôn khai báo datatype cho biến nếu biết chính xác nên dùng datatype nào cho biến đó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Kdl</a:t>
            </a:r>
            <a:r>
              <a:rPr lang="en-US" dirty="0"/>
              <a:t> ngầm định sử dụng phù hợp trong LINQ </a:t>
            </a:r>
          </a:p>
          <a:p>
            <a:pPr marL="171450" indent="-171450">
              <a:buFontTx/>
              <a:buChar char="-"/>
            </a:pPr>
            <a:r>
              <a:rPr lang="en-US" dirty="0"/>
              <a:t>Phải khởi tạo </a:t>
            </a:r>
            <a:r>
              <a:rPr lang="en-US" dirty="0" err="1"/>
              <a:t>gt</a:t>
            </a:r>
            <a:r>
              <a:rPr lang="en-US" dirty="0"/>
              <a:t> khi khai báo</a:t>
            </a:r>
          </a:p>
          <a:p>
            <a:pPr marL="171450" indent="-171450">
              <a:buFontTx/>
              <a:buChar char="-"/>
            </a:pPr>
            <a:r>
              <a:rPr lang="en-US" dirty="0"/>
              <a:t>Ko thể thay đổi </a:t>
            </a:r>
            <a:r>
              <a:rPr lang="en-US" dirty="0" err="1"/>
              <a:t>kdl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Không thể sử dụng như </a:t>
            </a:r>
            <a:r>
              <a:rPr lang="en-US"/>
              <a:t>1 tham số biến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2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 dirty="0">
                <a:solidFill>
                  <a:srgbClr val="002060"/>
                </a:solidFill>
                <a:latin typeface="Cambria" panose="02040503050406030204" pitchFamily="18" charset="0"/>
              </a:rPr>
              <a:t>Implicitly Typed Variables</a:t>
            </a:r>
          </a:p>
          <a:p>
            <a:pPr lvl="0"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mbria" panose="02040503050406030204" pitchFamily="18" charset="0"/>
              </a:rPr>
              <a:t>(biền nội suy)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0251" y="1058391"/>
            <a:ext cx="8763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Declare variables without specifying their type</a:t>
            </a:r>
          </a:p>
          <a:p>
            <a:r>
              <a:rPr lang="en-US" sz="3200" dirty="0"/>
              <a:t>– Strongly type, not variant, not object</a:t>
            </a:r>
          </a:p>
          <a:p>
            <a:r>
              <a:rPr lang="en-US" sz="3200" dirty="0"/>
              <a:t>– Visual Studio will determine type</a:t>
            </a:r>
          </a:p>
          <a:p>
            <a:r>
              <a:rPr lang="en-US" sz="3200" dirty="0"/>
              <a:t>    	• Predict what the compiler will choose</a:t>
            </a:r>
          </a:p>
          <a:p>
            <a:r>
              <a:rPr lang="en-US" sz="3200" dirty="0"/>
              <a:t>    	• Intelligence support</a:t>
            </a:r>
          </a:p>
          <a:p>
            <a:r>
              <a:rPr lang="en-US" sz="3200" dirty="0"/>
              <a:t>– Type inference  -&gt; most general</a:t>
            </a:r>
          </a:p>
          <a:p>
            <a:r>
              <a:rPr lang="en-US" sz="3200" dirty="0"/>
              <a:t>	• “3/10/2010”  -&gt; string, not 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B893A-4641-00E9-EE43-E420ADD71AB2}"/>
              </a:ext>
            </a:extLst>
          </p:cNvPr>
          <p:cNvSpPr txBox="1"/>
          <p:nvPr/>
        </p:nvSpPr>
        <p:spPr>
          <a:xfrm>
            <a:off x="655210" y="4876800"/>
            <a:ext cx="650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152400" y="1295400"/>
            <a:ext cx="8991600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button2_Click(</a:t>
            </a:r>
            <a:r>
              <a:rPr lang="en-US" sz="23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3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3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{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x = 113;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y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"1/1/2012"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	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z = 1.7;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	</a:t>
            </a:r>
            <a:r>
              <a:rPr lang="nn-NO" sz="2800" dirty="0">
                <a:solidFill>
                  <a:srgbClr val="0000FF"/>
                </a:solidFill>
                <a:latin typeface="Consolas"/>
              </a:rPr>
              <a:t>var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 k = </a:t>
            </a:r>
            <a:r>
              <a:rPr lang="nn-NO" sz="28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2800" dirty="0">
                <a:solidFill>
                  <a:srgbClr val="2B91AF"/>
                </a:solidFill>
                <a:latin typeface="Consolas"/>
              </a:rPr>
              <a:t>DateTime</a:t>
            </a:r>
            <a:r>
              <a:rPr lang="nn-NO" sz="2800" dirty="0">
                <a:solidFill>
                  <a:prstClr val="black"/>
                </a:solidFill>
                <a:latin typeface="Consolas"/>
              </a:rPr>
              <a:t>(2012, 1, 1);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 string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"x type="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x.GetType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 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"y type = 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y.GetType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 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"z type ="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+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z.GetType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 + 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"\n"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</a:t>
            </a:r>
          </a:p>
          <a:p>
            <a:r>
              <a:rPr lang="en-US" sz="2800" dirty="0">
                <a:solidFill>
                  <a:srgbClr val="A31515"/>
                </a:solidFill>
                <a:latin typeface="Consolas"/>
              </a:rPr>
              <a:t>	"k type = 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k.GetType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en-US" sz="2800" dirty="0">
                <a:solidFill>
                  <a:srgbClr val="2B91AF"/>
                </a:solidFill>
                <a:latin typeface="Consolas"/>
              </a:rPr>
              <a:t>	</a:t>
            </a:r>
            <a:r>
              <a:rPr lang="en-US" sz="28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msg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8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48200"/>
            <a:ext cx="1801950" cy="159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66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05776" y="1170737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Always declare the type if we know</a:t>
            </a:r>
          </a:p>
          <a:p>
            <a:r>
              <a:rPr lang="en-US" sz="3200" dirty="0"/>
              <a:t>– Implicitly Typed Variables are suited for LINQ and anonymous type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Must </a:t>
            </a:r>
            <a:r>
              <a:rPr lang="en-US" sz="3200" dirty="0" err="1"/>
              <a:t>init</a:t>
            </a:r>
            <a:r>
              <a:rPr lang="en-US" sz="3200" dirty="0"/>
              <a:t> value when declare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Can not change data type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Can not use as variable parameter</a:t>
            </a:r>
          </a:p>
        </p:txBody>
      </p:sp>
    </p:spTree>
    <p:extLst>
      <p:ext uri="{BB962C8B-B14F-4D97-AF65-F5344CB8AC3E}">
        <p14:creationId xmlns:p14="http://schemas.microsoft.com/office/powerpoint/2010/main" val="4157852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292</Words>
  <Application>Microsoft Office PowerPoint</Application>
  <PresentationFormat>On-screen Show (4:3)</PresentationFormat>
  <Paragraphs>42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</vt:lpstr>
      <vt:lpstr>Consolas</vt:lpstr>
      <vt:lpstr>Times New Roman</vt:lpstr>
      <vt:lpstr>VNI-Heather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347</cp:revision>
  <dcterms:created xsi:type="dcterms:W3CDTF">2011-04-06T04:04:31Z</dcterms:created>
  <dcterms:modified xsi:type="dcterms:W3CDTF">2025-01-18T07:08:48Z</dcterms:modified>
</cp:coreProperties>
</file>