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73002" autoAdjust="0"/>
  </p:normalViewPr>
  <p:slideViewPr>
    <p:cSldViewPr>
      <p:cViewPr varScale="1">
        <p:scale>
          <a:sx n="36" d="100"/>
          <a:sy n="36" d="100"/>
        </p:scale>
        <p:origin x="74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sử dụng (get; set) thay cho </a:t>
            </a:r>
            <a:r>
              <a:rPr lang="en-US"/>
              <a:t>việc tạo hàm </a:t>
            </a:r>
            <a:r>
              <a:rPr lang="en-US" dirty="0" err="1"/>
              <a:t>contructor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dirty="0">
                <a:solidFill>
                  <a:srgbClr val="002060"/>
                </a:solidFill>
                <a:latin typeface="Cambria" panose="02040503050406030204" pitchFamily="18" charset="0"/>
              </a:rPr>
              <a:t>Object Initializers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57200" y="14478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Constructor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Allow to assign values to object properties (fields) when create object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We do not have to explicitly invoke a constructor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Useful in any context</a:t>
            </a:r>
          </a:p>
          <a:p>
            <a:r>
              <a:rPr lang="en-US" sz="3200" dirty="0"/>
              <a:t>	– Especially useful in LINQ expressions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48078" y="1170737"/>
            <a:ext cx="8458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Test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a2 {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;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b2 {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button3_Click(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 {a=113,b=114,a2=115,b2=116};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(x.a2+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1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139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340</cp:revision>
  <dcterms:created xsi:type="dcterms:W3CDTF">2011-04-06T04:04:31Z</dcterms:created>
  <dcterms:modified xsi:type="dcterms:W3CDTF">2025-01-18T07:33:32Z</dcterms:modified>
</cp:coreProperties>
</file>