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45" d="100"/>
          <a:sy n="45" d="100"/>
        </p:scale>
        <p:origin x="10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một lớp không tên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Anonymous Types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86229" y="1179731"/>
            <a:ext cx="8109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 Implicitly type functionality for objects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228" y="1752600"/>
            <a:ext cx="85053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Set property values to object without writing class definition</a:t>
            </a:r>
          </a:p>
          <a:p>
            <a:r>
              <a:rPr lang="en-US" sz="3200" dirty="0"/>
              <a:t>– The resulting class has no usable name</a:t>
            </a:r>
          </a:p>
          <a:p>
            <a:r>
              <a:rPr lang="en-US" sz="3200" dirty="0"/>
              <a:t>– Class name is generated by compiler, inherits from Object</a:t>
            </a:r>
          </a:p>
          <a:p>
            <a:r>
              <a:rPr lang="en-US" sz="3200" dirty="0"/>
              <a:t>– The result: an anonymous type that is not available at source code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025" y="5358825"/>
            <a:ext cx="515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Also called Projections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685800" y="1332131"/>
            <a:ext cx="6837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When to user anonymous types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760" y="1981200"/>
            <a:ext cx="8468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Need a temporary object to hold related data</a:t>
            </a:r>
          </a:p>
          <a:p>
            <a:r>
              <a:rPr lang="en-US" sz="3200" dirty="0"/>
              <a:t>– Don’t need method</a:t>
            </a:r>
          </a:p>
          <a:p>
            <a:r>
              <a:rPr lang="en-US" sz="3200" dirty="0"/>
              <a:t>– If we need a different set of properties for each declaration</a:t>
            </a:r>
          </a:p>
          <a:p>
            <a:r>
              <a:rPr lang="en-US" sz="3200" dirty="0"/>
              <a:t>– If we need to change the order of properties  for each declaration</a:t>
            </a:r>
          </a:p>
        </p:txBody>
      </p:sp>
    </p:spTree>
    <p:extLst>
      <p:ext uri="{BB962C8B-B14F-4D97-AF65-F5344CB8AC3E}">
        <p14:creationId xmlns:p14="http://schemas.microsoft.com/office/powerpoint/2010/main" val="402552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685800" y="1255931"/>
            <a:ext cx="7587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When not to user anonymous types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60" y="1981200"/>
            <a:ext cx="7935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Need to define methods</a:t>
            </a:r>
          </a:p>
          <a:p>
            <a:r>
              <a:rPr lang="en-US" sz="3200" dirty="0"/>
              <a:t>– Need to define </a:t>
            </a:r>
            <a:r>
              <a:rPr lang="en-US" sz="3200"/>
              <a:t>another variable dd</a:t>
            </a:r>
            <a:endParaRPr lang="en-US" sz="3200" dirty="0"/>
          </a:p>
          <a:p>
            <a:r>
              <a:rPr lang="en-US" sz="3200" dirty="0"/>
              <a:t>– Need to shared data across 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6576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btn4_Click(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teo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ID=1234,Name=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Tèo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Hả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Tèo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(teo.ID +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"-"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teo.Name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3215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188</Words>
  <Application>Microsoft Office PowerPoint</Application>
  <PresentationFormat>On-screen Show (4:3)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344</cp:revision>
  <dcterms:created xsi:type="dcterms:W3CDTF">2011-04-06T04:04:31Z</dcterms:created>
  <dcterms:modified xsi:type="dcterms:W3CDTF">2025-01-20T16:48:34Z</dcterms:modified>
</cp:coreProperties>
</file>