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45" d="100"/>
          <a:sy n="45" d="100"/>
        </p:scale>
        <p:origin x="109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6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Tìm xem 1 biến nào đó có tồn tại trong 1 collection nào đó ,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Vd</a:t>
            </a:r>
            <a:r>
              <a:rPr lang="en-US" dirty="0"/>
              <a:t> như tìm tên 1 học sinh nào đó trong 1 lớp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Vd</a:t>
            </a:r>
            <a:r>
              <a:rPr lang="en-US" dirty="0"/>
              <a:t>: tìm 1 số nào đó trong 1 </a:t>
            </a:r>
            <a:r>
              <a:rPr lang="en-US"/>
              <a:t>danh sách số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0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Exists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Exists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79321" y="1160501"/>
            <a:ext cx="845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Determines whether the specified array or list contains any elements that match the conditions defined by the specified predicate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70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350</cp:revision>
  <dcterms:created xsi:type="dcterms:W3CDTF">2011-04-06T04:04:31Z</dcterms:created>
  <dcterms:modified xsi:type="dcterms:W3CDTF">2025-02-08T07:57:00Z</dcterms:modified>
</cp:coreProperties>
</file>