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61771" autoAdjust="0"/>
  </p:normalViewPr>
  <p:slideViewPr>
    <p:cSldViewPr>
      <p:cViewPr varScale="1">
        <p:scale>
          <a:sx n="30" d="100"/>
          <a:sy n="30" d="100"/>
        </p:scale>
        <p:origin x="152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một Object vô danh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b="1" dirty="0"/>
              <a:t>đối tượng tạm thời</a:t>
            </a:r>
            <a:r>
              <a:rPr lang="vi-VN" dirty="0"/>
              <a:t> mà không cần định nghĩa lớp riêng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vi-VN" b="1" dirty="0"/>
              <a:t>Chỉ cần lưu trữ dữ liệu liên quan tạm thời.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vi-VN" b="1" dirty="0"/>
              <a:t>Không cần phương thức hoặc hành vi phức tạp.</a:t>
            </a:r>
            <a:endParaRPr lang="en-US" b="1" dirty="0"/>
          </a:p>
          <a:p>
            <a:pPr marL="171450" indent="-171450">
              <a:buFontTx/>
              <a:buChar char="-"/>
            </a:pPr>
            <a:r>
              <a:rPr lang="vi-VN" b="1" dirty="0"/>
              <a:t>Các thuộc tính và thứ tự có thể khác nhau tùy từng khai báo.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cần 1 object để lưu trữ tạm thời 1 object nào đó</a:t>
            </a:r>
          </a:p>
          <a:p>
            <a:pPr marL="171450" indent="-171450">
              <a:buFontTx/>
              <a:buChar char="-"/>
            </a:pPr>
            <a:r>
              <a:rPr lang="en-US" dirty="0"/>
              <a:t>Không cần phương thức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Mỗi khai báo có một tập hợp thuộc tính khác nhau.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Thứ tự thuộc tính có thể thay đổi.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0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không nên sử dụng anonymous types</a:t>
            </a:r>
            <a:r>
              <a:rPr lang="vi-VN" dirty="0"/>
              <a:t> trong các trường hợp:</a:t>
            </a:r>
          </a:p>
          <a:p>
            <a:pPr>
              <a:buFont typeface="+mj-lt"/>
              <a:buAutoNum type="arabicPeriod"/>
            </a:pPr>
            <a:r>
              <a:rPr lang="vi-VN" dirty="0"/>
              <a:t>Khi cần tái sử dụng kiểu dữ liệu ở nhiều nơi.</a:t>
            </a:r>
          </a:p>
          <a:p>
            <a:pPr>
              <a:buFont typeface="+mj-lt"/>
              <a:buAutoNum type="arabicPeriod"/>
            </a:pPr>
            <a:r>
              <a:rPr lang="vi-VN" dirty="0"/>
              <a:t>Khi cần thêm logic hoặc phương thức.</a:t>
            </a:r>
          </a:p>
          <a:p>
            <a:pPr>
              <a:buFont typeface="+mj-lt"/>
              <a:buAutoNum type="arabicPeriod"/>
            </a:pPr>
            <a:r>
              <a:rPr lang="vi-VN" dirty="0"/>
              <a:t>Khi cần sửa đổi giá trị thuộc tính sau khi khởi tạo.</a:t>
            </a:r>
          </a:p>
          <a:p>
            <a:pPr>
              <a:buFont typeface="+mj-lt"/>
              <a:buAutoNum type="arabicPeriod"/>
            </a:pPr>
            <a:r>
              <a:rPr lang="vi-VN" dirty="0"/>
              <a:t>Khi cần truyền dữ liệu giữa các phương thức hoặc lớp.</a:t>
            </a:r>
          </a:p>
          <a:p>
            <a:pPr>
              <a:buFont typeface="+mj-lt"/>
              <a:buAutoNum type="arabicPeriod"/>
            </a:pPr>
            <a:r>
              <a:rPr lang="vi-VN" dirty="0"/>
              <a:t>Khi cần kế thừa hoặc sử dụng interface.</a:t>
            </a:r>
          </a:p>
          <a:p>
            <a:pPr>
              <a:buFont typeface="+mj-lt"/>
              <a:buAutoNum type="arabicPeriod"/>
            </a:pPr>
            <a:r>
              <a:rPr lang="vi-VN" dirty="0"/>
              <a:t>Khi dữ liệu phức tạp cần xử lý ngoài phạm vi LINQ.</a:t>
            </a:r>
          </a:p>
          <a:p>
            <a:pPr>
              <a:buFont typeface="+mj-lt"/>
              <a:buAutoNum type="arabicPeriod"/>
            </a:pPr>
            <a:r>
              <a:rPr lang="vi-VN" dirty="0"/>
              <a:t>Khi cần debug hoặc log dữ liệu phức tạp.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Anonymous Types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86229" y="1179731"/>
            <a:ext cx="810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 Implicitly type functionality for objects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228" y="1752600"/>
            <a:ext cx="85053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Set property values to object without writing class definition</a:t>
            </a:r>
          </a:p>
          <a:p>
            <a:r>
              <a:rPr lang="en-US" sz="3200" dirty="0"/>
              <a:t>– The resulting class has no usable name</a:t>
            </a:r>
          </a:p>
          <a:p>
            <a:r>
              <a:rPr lang="en-US" sz="3200" dirty="0"/>
              <a:t>– Class name is generated by compiler, inherits from Object</a:t>
            </a:r>
          </a:p>
          <a:p>
            <a:r>
              <a:rPr lang="en-US" sz="3200" dirty="0"/>
              <a:t>– The result: an anonymous type that is not available at source code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025" y="5358825"/>
            <a:ext cx="515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Also called Projections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685800" y="1332131"/>
            <a:ext cx="6837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to user anonymous types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760" y="1981200"/>
            <a:ext cx="8468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a temporary object to hold related data</a:t>
            </a:r>
          </a:p>
          <a:p>
            <a:r>
              <a:rPr lang="en-US" sz="3200" dirty="0"/>
              <a:t>– Don’t need method</a:t>
            </a:r>
          </a:p>
          <a:p>
            <a:r>
              <a:rPr lang="en-US" sz="3200" dirty="0"/>
              <a:t>– If we need a different set of properties for each declaration</a:t>
            </a:r>
          </a:p>
          <a:p>
            <a:r>
              <a:rPr lang="en-US" sz="3200" dirty="0"/>
              <a:t>– If we need to change the order of properties  for each declaration</a:t>
            </a:r>
          </a:p>
        </p:txBody>
      </p:sp>
    </p:spTree>
    <p:extLst>
      <p:ext uri="{BB962C8B-B14F-4D97-AF65-F5344CB8AC3E}">
        <p14:creationId xmlns:p14="http://schemas.microsoft.com/office/powerpoint/2010/main" val="402552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85800" y="1255931"/>
            <a:ext cx="7587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not to user anonymous types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60" y="1981200"/>
            <a:ext cx="7935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to define methods</a:t>
            </a:r>
          </a:p>
          <a:p>
            <a:r>
              <a:rPr lang="en-US" sz="3200" dirty="0"/>
              <a:t>– Need to define another variable dd</a:t>
            </a:r>
          </a:p>
          <a:p>
            <a:r>
              <a:rPr lang="en-US" sz="3200" dirty="0"/>
              <a:t>– Need to shared data across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6576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btn4_Click(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ID=1234,Name=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Hả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(teo.ID 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"-"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teo.Name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3215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363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348</cp:revision>
  <dcterms:created xsi:type="dcterms:W3CDTF">2011-04-06T04:04:31Z</dcterms:created>
  <dcterms:modified xsi:type="dcterms:W3CDTF">2025-01-21T09:18:51Z</dcterms:modified>
</cp:coreProperties>
</file>