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45" d="100"/>
          <a:sy n="45" d="100"/>
        </p:scale>
        <p:origin x="10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để tìm phần tử </a:t>
            </a:r>
            <a:r>
              <a:rPr lang="en-US" b="1" dirty="0"/>
              <a:t>cuối cùng</a:t>
            </a:r>
            <a:r>
              <a:rPr lang="en-US" dirty="0"/>
              <a:t> trong danh sách (List&lt;T&gt;) thỏa mãn một điều kiện nào đó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5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FindLast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FindLast</a:t>
              </a:r>
              <a:endParaRPr lang="en-US" sz="6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1388" y="1295400"/>
            <a:ext cx="861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Searches for an element that matches the conditions defined by the specified predicate and returns the last occurrence within the entire array or list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58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353</cp:revision>
  <dcterms:created xsi:type="dcterms:W3CDTF">2011-04-06T04:04:31Z</dcterms:created>
  <dcterms:modified xsi:type="dcterms:W3CDTF">2025-02-11T13:40:31Z</dcterms:modified>
</cp:coreProperties>
</file>