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68683" autoAdjust="0"/>
  </p:normalViewPr>
  <p:slideViewPr>
    <p:cSldViewPr>
      <p:cViewPr varScale="1">
        <p:scale>
          <a:sx n="34" d="100"/>
          <a:sy n="34" d="100"/>
        </p:scale>
        <p:origin x="143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Cũng là tìm phần tử đầu tiên gặp thoả mãn dk nhưng sẽ trả về vị trí index của phần tử tìm dc</a:t>
            </a:r>
          </a:p>
          <a:p>
            <a:pPr marL="171450" indent="-171450">
              <a:buFontTx/>
              <a:buChar char="-"/>
            </a:pPr>
            <a:r>
              <a:rPr lang="en-US" dirty="0"/>
              <a:t> </a:t>
            </a:r>
            <a:r>
              <a:rPr lang="en-US"/>
              <a:t>nếu không tìm thấy trả về 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0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FindIndex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FindIndex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44666" y="1170737"/>
            <a:ext cx="82453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Searches for an element that matches the conditions defined by the specified predicate and returns the zero-based index of the first occurrence within the array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69</Words>
  <Application>Microsoft Office PowerPoint</Application>
  <PresentationFormat>On-screen Show (4:3)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Duong Khoi Minh</cp:lastModifiedBy>
  <cp:revision>351</cp:revision>
  <dcterms:created xsi:type="dcterms:W3CDTF">2011-04-06T04:04:31Z</dcterms:created>
  <dcterms:modified xsi:type="dcterms:W3CDTF">2025-02-09T13:48:06Z</dcterms:modified>
</cp:coreProperties>
</file>