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69114" autoAdjust="0"/>
  </p:normalViewPr>
  <p:slideViewPr>
    <p:cSldViewPr>
      <p:cViewPr varScale="1">
        <p:scale>
          <a:sx n="34" d="100"/>
          <a:sy n="34" d="100"/>
        </p:scale>
        <p:origin x="143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để tìm </a:t>
            </a:r>
            <a:r>
              <a:rPr lang="en-US" b="1" dirty="0"/>
              <a:t>vị trí (chỉ mục) của phần tử cuối cùng</a:t>
            </a:r>
            <a:r>
              <a:rPr lang="en-US" dirty="0"/>
              <a:t> trong danh sách (List) thỏa mãn một điều kiện cụ thể.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FindLastIndex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FindLastIndex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170737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Searches for an element that matches the conditions defined by the specified predicate and returns the zero-based index of the last occurrence within the array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63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352</cp:revision>
  <dcterms:created xsi:type="dcterms:W3CDTF">2011-04-06T04:04:31Z</dcterms:created>
  <dcterms:modified xsi:type="dcterms:W3CDTF">2025-02-12T07:00:37Z</dcterms:modified>
</cp:coreProperties>
</file>