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61" r:id="rId3"/>
    <p:sldId id="262" r:id="rId4"/>
    <p:sldId id="263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294" autoAdjust="0"/>
    <p:restoredTop sz="94671" autoAdjust="0"/>
  </p:normalViewPr>
  <p:slideViewPr>
    <p:cSldViewPr>
      <p:cViewPr varScale="1">
        <p:scale>
          <a:sx n="45" d="100"/>
          <a:sy n="45" d="100"/>
        </p:scale>
        <p:origin x="1094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-58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một lớp không tên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2225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60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7"/>
          <p:cNvSpPr>
            <a:spLocks noChangeArrowheads="1"/>
          </p:cNvSpPr>
          <p:nvPr userDrawn="1"/>
        </p:nvSpPr>
        <p:spPr bwMode="auto">
          <a:xfrm flipH="1">
            <a:off x="0" y="6504057"/>
            <a:ext cx="9144000" cy="35394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r">
              <a:lnSpc>
                <a:spcPct val="180000"/>
              </a:lnSpc>
            </a:pPr>
            <a:endParaRPr lang="en-US" sz="1100" b="1" baseline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7475"/>
            <a:ext cx="21336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</a:defRPr>
            </a:lvl1pPr>
          </a:lstStyle>
          <a:p>
            <a:fld id="{48FE5571-560F-4DFC-BA97-61ACA5F7AD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0" y="-55399"/>
            <a:ext cx="9144000" cy="480131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400" b="1">
                <a:solidFill>
                  <a:schemeClr val="tx2"/>
                </a:solidFill>
                <a:latin typeface="Cambria" panose="02040503050406030204" pitchFamily="18" charset="0"/>
              </a:rPr>
              <a:t>Lập</a:t>
            </a:r>
            <a:r>
              <a:rPr lang="en-US" sz="1400" b="1" baseline="0">
                <a:solidFill>
                  <a:schemeClr val="tx2"/>
                </a:solidFill>
                <a:latin typeface="Cambria" panose="02040503050406030204" pitchFamily="18" charset="0"/>
              </a:rPr>
              <a:t> trình LINQ</a:t>
            </a:r>
            <a:endParaRPr lang="en-US" sz="1400" b="1" baseline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17249" y="11668"/>
            <a:ext cx="5392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kern="1200" cap="small">
                <a:solidFill>
                  <a:srgbClr val="002060"/>
                </a:solidFill>
                <a:effectLst/>
                <a:latin typeface="Cambria" panose="02040503050406030204" pitchFamily="18" charset="0"/>
                <a:ea typeface="+mn-ea"/>
                <a:cs typeface="+mn-cs"/>
              </a:rPr>
              <a:t>Working Hard &amp; Smart today for a better tomorrow</a:t>
            </a:r>
            <a:endParaRPr lang="en-US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F62C2-72EA-4953-A1D6-568F980002B8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 bwMode="auto">
          <a:xfrm>
            <a:off x="1143000" y="2644775"/>
            <a:ext cx="7239000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lvl="0">
              <a:defRPr/>
            </a:pPr>
            <a:r>
              <a:rPr lang="en-US" kern="0">
                <a:solidFill>
                  <a:srgbClr val="002060"/>
                </a:solidFill>
                <a:latin typeface="Cambria" panose="02040503050406030204" pitchFamily="18" charset="0"/>
              </a:rPr>
              <a:t>Anonymous Types</a:t>
            </a:r>
            <a:endParaRPr kumimoji="0" lang="en-US" sz="4800" b="1" i="0" u="none" strike="noStrike" kern="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4572000"/>
            <a:ext cx="2144973" cy="1700960"/>
          </a:xfrm>
          <a:prstGeom prst="rect">
            <a:avLst/>
          </a:prstGeom>
        </p:spPr>
      </p:pic>
      <p:pic>
        <p:nvPicPr>
          <p:cNvPr id="5" name="Picture 2" descr="http://career.guru99.com/wp-content/uploads/2014/08/LinqInterviewQuestio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761469"/>
            <a:ext cx="2286000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latin typeface="Cambria" panose="02040503050406030204" pitchFamily="18" charset="0"/>
                </a:rPr>
                <a:t>Nội dung</a:t>
              </a:r>
              <a:endParaRPr kumimoji="0" 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0" name="Rectangle 9"/>
          <p:cNvSpPr/>
          <p:nvPr/>
        </p:nvSpPr>
        <p:spPr>
          <a:xfrm>
            <a:off x="486229" y="1179731"/>
            <a:ext cx="81099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3200" b="1" dirty="0"/>
              <a:t> Implicitly type functionality for objects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86228" y="1752600"/>
            <a:ext cx="8505372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– Set property values to object without writing class definition</a:t>
            </a:r>
          </a:p>
          <a:p>
            <a:r>
              <a:rPr lang="en-US" sz="3200" dirty="0"/>
              <a:t>– The resulting class has no usable name</a:t>
            </a:r>
          </a:p>
          <a:p>
            <a:r>
              <a:rPr lang="en-US" sz="3200" dirty="0"/>
              <a:t>– Class name is generated by compiler, inherits from Object</a:t>
            </a:r>
          </a:p>
          <a:p>
            <a:r>
              <a:rPr lang="en-US" sz="3200" dirty="0"/>
              <a:t>– The result: an anonymous type that is not available at source code level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61025" y="5358825"/>
            <a:ext cx="515397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en-US" sz="3200" b="1" dirty="0"/>
              <a:t>Also called Projections</a:t>
            </a:r>
          </a:p>
        </p:txBody>
      </p:sp>
    </p:spTree>
    <p:extLst>
      <p:ext uri="{BB962C8B-B14F-4D97-AF65-F5344CB8AC3E}">
        <p14:creationId xmlns:p14="http://schemas.microsoft.com/office/powerpoint/2010/main" val="3162248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latin typeface="Cambria" panose="02040503050406030204" pitchFamily="18" charset="0"/>
                </a:rPr>
                <a:t>Nội dung</a:t>
              </a:r>
              <a:endParaRPr kumimoji="0" 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Rectangle 12"/>
          <p:cNvSpPr/>
          <p:nvPr/>
        </p:nvSpPr>
        <p:spPr>
          <a:xfrm>
            <a:off x="685800" y="1332131"/>
            <a:ext cx="683712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en-US" sz="3200" b="1" dirty="0"/>
              <a:t>When to user anonymous types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22760" y="1981200"/>
            <a:ext cx="846884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– Need a temporary object to hold related data</a:t>
            </a:r>
          </a:p>
          <a:p>
            <a:r>
              <a:rPr lang="en-US" sz="3200" dirty="0"/>
              <a:t>– Don’t need method</a:t>
            </a:r>
          </a:p>
          <a:p>
            <a:r>
              <a:rPr lang="en-US" sz="3200" dirty="0"/>
              <a:t>– If we need a different set of properties for each declaration</a:t>
            </a:r>
          </a:p>
          <a:p>
            <a:r>
              <a:rPr lang="en-US" sz="3200" dirty="0"/>
              <a:t>– If we need to change the order of properties  for each declaration</a:t>
            </a:r>
          </a:p>
        </p:txBody>
      </p:sp>
    </p:spTree>
    <p:extLst>
      <p:ext uri="{BB962C8B-B14F-4D97-AF65-F5344CB8AC3E}">
        <p14:creationId xmlns:p14="http://schemas.microsoft.com/office/powerpoint/2010/main" val="4025524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latin typeface="Cambria" panose="02040503050406030204" pitchFamily="18" charset="0"/>
                </a:rPr>
                <a:t>Nội dung</a:t>
              </a:r>
              <a:endParaRPr kumimoji="0" 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0" name="Rectangle 9"/>
          <p:cNvSpPr/>
          <p:nvPr/>
        </p:nvSpPr>
        <p:spPr>
          <a:xfrm>
            <a:off x="685800" y="1255931"/>
            <a:ext cx="758733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en-US" sz="3200" b="1" dirty="0"/>
              <a:t>When not to user anonymous types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51360" y="1981200"/>
            <a:ext cx="793543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– Need to define methods</a:t>
            </a:r>
          </a:p>
          <a:p>
            <a:r>
              <a:rPr lang="en-US" sz="3200" dirty="0"/>
              <a:t>– Need to define </a:t>
            </a:r>
            <a:r>
              <a:rPr lang="en-US" sz="3200"/>
              <a:t>another variable dd</a:t>
            </a:r>
            <a:endParaRPr lang="en-US" sz="3200" dirty="0"/>
          </a:p>
          <a:p>
            <a:r>
              <a:rPr lang="en-US" sz="3200" dirty="0"/>
              <a:t>– Need to shared data across methods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52400" y="3657600"/>
            <a:ext cx="88392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/>
              </a:rPr>
              <a:t>private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btn4_Click(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sender, </a:t>
            </a:r>
            <a:r>
              <a:rPr lang="en-US" sz="2400" dirty="0" err="1">
                <a:solidFill>
                  <a:srgbClr val="2B91AF"/>
                </a:solidFill>
                <a:latin typeface="Consolas"/>
              </a:rPr>
              <a:t>EventArgs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e)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{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 </a:t>
            </a:r>
            <a:r>
              <a:rPr lang="en-US" sz="24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teo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{ ID=1234,Name=</a:t>
            </a:r>
            <a:r>
              <a:rPr lang="en-US" sz="24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2400" dirty="0" err="1">
                <a:solidFill>
                  <a:srgbClr val="A31515"/>
                </a:solidFill>
                <a:latin typeface="Consolas"/>
              </a:rPr>
              <a:t>Tèo</a:t>
            </a:r>
            <a:r>
              <a:rPr lang="en-US" sz="2400" dirty="0">
                <a:solidFill>
                  <a:srgbClr val="A31515"/>
                </a:solidFill>
                <a:latin typeface="Consolas"/>
              </a:rPr>
              <a:t> </a:t>
            </a:r>
            <a:r>
              <a:rPr lang="en-US" sz="2400" dirty="0" err="1">
                <a:solidFill>
                  <a:srgbClr val="A31515"/>
                </a:solidFill>
                <a:latin typeface="Consolas"/>
              </a:rPr>
              <a:t>Hả</a:t>
            </a:r>
            <a:r>
              <a:rPr lang="en-US" sz="2400" dirty="0">
                <a:solidFill>
                  <a:srgbClr val="A31515"/>
                </a:solidFill>
                <a:latin typeface="Consolas"/>
              </a:rPr>
              <a:t> </a:t>
            </a:r>
            <a:r>
              <a:rPr lang="en-US" sz="2400" dirty="0" err="1">
                <a:solidFill>
                  <a:srgbClr val="A31515"/>
                </a:solidFill>
                <a:latin typeface="Consolas"/>
              </a:rPr>
              <a:t>Tèo</a:t>
            </a:r>
            <a:r>
              <a:rPr lang="en-US" sz="24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};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 </a:t>
            </a:r>
            <a:r>
              <a:rPr lang="en-US" sz="2400" dirty="0" err="1">
                <a:solidFill>
                  <a:srgbClr val="2B91AF"/>
                </a:solidFill>
                <a:latin typeface="Consolas"/>
              </a:rPr>
              <a:t>MessageBox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.Show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(teo.ID +</a:t>
            </a:r>
            <a:r>
              <a:rPr lang="en-US" sz="2400" dirty="0">
                <a:solidFill>
                  <a:srgbClr val="A31515"/>
                </a:solidFill>
                <a:latin typeface="Consolas"/>
              </a:rPr>
              <a:t>"-"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+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teo.Name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732157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971800" y="2555117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>
                <a:latin typeface="VNI-Heather" pitchFamily="2" charset="0"/>
                <a:cs typeface="Arial" charset="0"/>
              </a:rPr>
              <a:t>END</a:t>
            </a:r>
          </a:p>
        </p:txBody>
      </p:sp>
      <p:pic>
        <p:nvPicPr>
          <p:cNvPr id="8" name="Picture 2" descr="Image result for min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611302"/>
            <a:ext cx="21812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Image result for minio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310736"/>
            <a:ext cx="1905000" cy="190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loud Callout 9"/>
          <p:cNvSpPr/>
          <p:nvPr/>
        </p:nvSpPr>
        <p:spPr>
          <a:xfrm>
            <a:off x="5486400" y="533400"/>
            <a:ext cx="1714500" cy="1745064"/>
          </a:xfrm>
          <a:prstGeom prst="cloudCallout">
            <a:avLst>
              <a:gd name="adj1" fmla="val 45968"/>
              <a:gd name="adj2" fmla="val 923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Cambria" panose="02040503050406030204" pitchFamily="18" charset="0"/>
              </a:rPr>
              <a:t>Hey! Coding is easy!</a:t>
            </a:r>
          </a:p>
        </p:txBody>
      </p:sp>
    </p:spTree>
    <p:extLst>
      <p:ext uri="{BB962C8B-B14F-4D97-AF65-F5344CB8AC3E}">
        <p14:creationId xmlns:p14="http://schemas.microsoft.com/office/powerpoint/2010/main" val="4095980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609</TotalTime>
  <Words>188</Words>
  <Application>Microsoft Office PowerPoint</Application>
  <PresentationFormat>On-screen Show (4:3)</PresentationFormat>
  <Paragraphs>30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Calibri</vt:lpstr>
      <vt:lpstr>Cambria</vt:lpstr>
      <vt:lpstr>Consolas</vt:lpstr>
      <vt:lpstr>Times New Roman</vt:lpstr>
      <vt:lpstr>VNI-Heather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Duong Khoi Minh</cp:lastModifiedBy>
  <cp:revision>345</cp:revision>
  <dcterms:created xsi:type="dcterms:W3CDTF">2011-04-06T04:04:31Z</dcterms:created>
  <dcterms:modified xsi:type="dcterms:W3CDTF">2025-01-20T16:53:45Z</dcterms:modified>
</cp:coreProperties>
</file>