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94671" autoAdjust="0"/>
  </p:normalViewPr>
  <p:slideViewPr>
    <p:cSldViewPr>
      <p:cViewPr varScale="1">
        <p:scale>
          <a:sx n="45" d="100"/>
          <a:sy n="45" d="100"/>
        </p:scale>
        <p:origin x="109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duyệt qua từng phần tử trong collection (list, dictional..)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14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Foreach </a:t>
            </a:r>
            <a:endParaRPr kumimoji="0" lang="en-US" sz="480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0000"/>
                  </a:solidFill>
                </a:rPr>
                <a:t>Foreach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275230" y="1228548"/>
            <a:ext cx="8610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Performs the specified action on each element of the specified array or list. (It doesn’t actually use the </a:t>
            </a:r>
            <a:r>
              <a:rPr lang="en-US" sz="3200" dirty="0" err="1"/>
              <a:t>System.Predicate</a:t>
            </a:r>
            <a:r>
              <a:rPr lang="en-US" sz="3200" dirty="0"/>
              <a:t> delegate. Instead, it uses the similar </a:t>
            </a:r>
            <a:r>
              <a:rPr lang="en-US" sz="3200" dirty="0" err="1"/>
              <a:t>System.Action</a:t>
            </a:r>
            <a:r>
              <a:rPr lang="en-US" sz="3200" dirty="0"/>
              <a:t> delegate.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83" y="3437614"/>
            <a:ext cx="8274121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61</Words>
  <Application>Microsoft Office PowerPoint</Application>
  <PresentationFormat>On-screen Show (4:3)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Duong Khoi Minh</cp:lastModifiedBy>
  <cp:revision>348</cp:revision>
  <dcterms:created xsi:type="dcterms:W3CDTF">2011-04-06T04:04:31Z</dcterms:created>
  <dcterms:modified xsi:type="dcterms:W3CDTF">2025-02-08T06:44:25Z</dcterms:modified>
</cp:coreProperties>
</file>