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4" autoAdjust="0"/>
    <p:restoredTop sz="94671" autoAdjust="0"/>
  </p:normalViewPr>
  <p:slideViewPr>
    <p:cSldViewPr>
      <p:cViewPr varScale="1">
        <p:scale>
          <a:sx n="45" d="100"/>
          <a:sy n="45" d="100"/>
        </p:scale>
        <p:origin x="10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trả về tất cả các elements thoả mãn điều kiện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91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FindAll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FindAll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04800" y="1676400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Retrieves all the elements that match the conditions defined by the specified predicate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36</Words>
  <Application>Microsoft Office PowerPoint</Application>
  <PresentationFormat>On-screen Show (4:3)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351</cp:revision>
  <dcterms:created xsi:type="dcterms:W3CDTF">2011-04-06T04:04:31Z</dcterms:created>
  <dcterms:modified xsi:type="dcterms:W3CDTF">2025-02-08T14:10:56Z</dcterms:modified>
</cp:coreProperties>
</file>