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64" r:id="rId5"/>
    <p:sldId id="265" r:id="rId6"/>
    <p:sldId id="266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95578" autoAdjust="0"/>
  </p:normalViewPr>
  <p:slideViewPr>
    <p:cSldViewPr>
      <p:cViewPr varScale="1">
        <p:scale>
          <a:sx n="49" d="100"/>
          <a:sy n="49" d="100"/>
        </p:scale>
        <p:origin x="9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Giới</a:t>
            </a:r>
            <a:r>
              <a:rPr kumimoji="0" lang="en-US" sz="4800" b="1" i="0" u="none" strike="noStrike" kern="0" cap="none" spc="0" normalizeH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thiệu LINQ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2050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219200"/>
            <a:ext cx="82296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LINQ là gì? 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Kiến trúc và các thành phần trong LINQ 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 thư viện sử dụng trong L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IN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Q 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buClr>
                <a:srgbClr val="3DC5C5"/>
              </a:buClr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Một vài ví dụ về L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INQ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LINQ là gì? </a:t>
              </a:r>
              <a:endParaRPr lang="en-US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219200"/>
            <a:ext cx="82296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LINQ (Language Integrated Query) được Microsoft tích hợp dữ liệu cho .NET Framework 3.5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</a:rPr>
              <a:t>LINQ </a:t>
            </a: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là thư viện mở rộng cho các ngôn ngữ lập trình C# và Visual Basic.NET</a:t>
            </a: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</a:rPr>
              <a:t>, </a:t>
            </a: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cung cấp khả năng truy vấn trực tiếp dữ liệu Object, cơ sở dữ liệu</a:t>
            </a: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</a:rPr>
              <a:t>, dataset</a:t>
            </a: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 và XML.</a:t>
            </a:r>
            <a:endParaRPr lang="en-US" sz="2800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</a:rPr>
              <a:t>LINQ giúp tăng tốc thời gian viết mã lệnh (chưa chắc hiệu quả về tốc độ xử lý)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</a:rPr>
              <a:t>Vì LINQ có mặt từ .net framework 3.5 nên tối thiểu ta phải dùng Visual Studio 2008</a:t>
            </a:r>
          </a:p>
        </p:txBody>
      </p:sp>
    </p:spTree>
    <p:extLst>
      <p:ext uri="{BB962C8B-B14F-4D97-AF65-F5344CB8AC3E}">
        <p14:creationId xmlns:p14="http://schemas.microsoft.com/office/powerpoint/2010/main" val="362844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096000" cy="508000"/>
            <a:chOff x="789624" y="1191463"/>
            <a:chExt cx="6096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895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Kiến trúc và các thành phần trong LINQ </a:t>
              </a:r>
              <a:endParaRPr lang="en-US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28" name="Picture 4" descr="LINQ to ADO.NET 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636" y="1447800"/>
            <a:ext cx="5798364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eft Arrow 7"/>
          <p:cNvSpPr/>
          <p:nvPr/>
        </p:nvSpPr>
        <p:spPr>
          <a:xfrm>
            <a:off x="2819400" y="4724400"/>
            <a:ext cx="887648" cy="60960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Left Arrow 11"/>
          <p:cNvSpPr/>
          <p:nvPr/>
        </p:nvSpPr>
        <p:spPr>
          <a:xfrm>
            <a:off x="2819400" y="3810000"/>
            <a:ext cx="887648" cy="60960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Left Arrow 12"/>
          <p:cNvSpPr/>
          <p:nvPr/>
        </p:nvSpPr>
        <p:spPr>
          <a:xfrm>
            <a:off x="2846152" y="2438400"/>
            <a:ext cx="887648" cy="60960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Left Arrow 13"/>
          <p:cNvSpPr/>
          <p:nvPr/>
        </p:nvSpPr>
        <p:spPr>
          <a:xfrm>
            <a:off x="2839199" y="1676400"/>
            <a:ext cx="887648" cy="60960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963510" y="4871720"/>
            <a:ext cx="194627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  <a:t>CSDL/ nguồn</a:t>
            </a:r>
            <a:endParaRPr lang="en-US" sz="20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977224" y="3886200"/>
            <a:ext cx="228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sz="2000">
                <a:solidFill>
                  <a:srgbClr val="002060"/>
                </a:solidFill>
                <a:latin typeface="Cambria" panose="02040503050406030204" pitchFamily="18" charset="0"/>
              </a:rPr>
              <a:t>Tầng trung gian</a:t>
            </a:r>
            <a:endParaRPr lang="en-US" sz="20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228600" y="1676400"/>
            <a:ext cx="265578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sz="1800">
                <a:solidFill>
                  <a:srgbClr val="002060"/>
                </a:solidFill>
                <a:latin typeface="Cambria" panose="02040503050406030204" pitchFamily="18" charset="0"/>
              </a:rPr>
              <a:t>Tầng hỗ trợ các ngôn ngữ</a:t>
            </a:r>
            <a:endParaRPr lang="en-US" sz="18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291213" y="2514600"/>
            <a:ext cx="265578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en-US" sz="1600">
                <a:solidFill>
                  <a:srgbClr val="002060"/>
                </a:solidFill>
                <a:latin typeface="Cambria" panose="02040503050406030204" pitchFamily="18" charset="0"/>
              </a:rPr>
              <a:t>(Standard Query Operators, Expression Trees)</a:t>
            </a:r>
            <a:endParaRPr lang="en-US" sz="1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94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410200" cy="508000"/>
            <a:chOff x="789624" y="1191463"/>
            <a:chExt cx="5410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209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Các thư viện sử dụng trong L</a:t>
              </a: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IN</a:t>
              </a: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Q </a:t>
              </a:r>
              <a:endParaRPr lang="en-US" sz="24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219200"/>
            <a:ext cx="84582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FF0000"/>
                </a:solidFill>
                <a:latin typeface="Cambria" panose="02040503050406030204" pitchFamily="18" charset="0"/>
              </a:rPr>
              <a:t>System.Linq: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H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ỗ trợ sử dụng các Objects;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FF0000"/>
                </a:solidFill>
                <a:latin typeface="Cambria" panose="02040503050406030204" pitchFamily="18" charset="0"/>
              </a:rPr>
              <a:t>System.Data.Linq: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H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ỗ trợ sử dụng các cơ sở dữ liệu quan hệ;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FF0000"/>
                </a:solidFill>
                <a:latin typeface="Cambria" panose="02040503050406030204" pitchFamily="18" charset="0"/>
              </a:rPr>
              <a:t>System.Data.Objects: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H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ỗ trợ sử dụng các Entities;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>
                <a:solidFill>
                  <a:srgbClr val="FF0000"/>
                </a:solidFill>
                <a:latin typeface="Cambria" panose="02040503050406030204" pitchFamily="18" charset="0"/>
              </a:rPr>
              <a:t>System.XML.Linq: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H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ỗ trợ sử dụng XML;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20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Một vài ví dụ về L</a:t>
              </a: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INQ</a:t>
              </a:r>
              <a:endParaRPr lang="en-US" sz="4000" b="1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477046" y="1371600"/>
            <a:ext cx="8001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[]numbers={3,4,5,1,5};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/>
              </a:rPr>
              <a:t>//query syntax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&gt; query1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numbers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		where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% 2 == 0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		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orderby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num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		select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/>
              </a:rPr>
              <a:t>//method syntax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query2 = numbers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		 .Where(n =&gt; n % 2 == 0) // return n % 2 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.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OrderBy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(n =&gt; n);</a:t>
            </a:r>
          </a:p>
        </p:txBody>
      </p:sp>
    </p:spTree>
    <p:extLst>
      <p:ext uri="{BB962C8B-B14F-4D97-AF65-F5344CB8AC3E}">
        <p14:creationId xmlns:p14="http://schemas.microsoft.com/office/powerpoint/2010/main" val="433101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314</Words>
  <Application>Microsoft Office PowerPoint</Application>
  <PresentationFormat>On-screen Show (4:3)</PresentationFormat>
  <Paragraphs>36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Cambria</vt:lpstr>
      <vt:lpstr>Consolas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Duong Khoi Minh</cp:lastModifiedBy>
  <cp:revision>310</cp:revision>
  <dcterms:created xsi:type="dcterms:W3CDTF">2011-04-06T04:04:31Z</dcterms:created>
  <dcterms:modified xsi:type="dcterms:W3CDTF">2024-08-09T04:01:50Z</dcterms:modified>
</cp:coreProperties>
</file>