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7" r:id="rId5"/>
    <p:sldId id="263" r:id="rId6"/>
    <p:sldId id="264" r:id="rId7"/>
    <p:sldId id="268" r:id="rId8"/>
    <p:sldId id="265" r:id="rId9"/>
    <p:sldId id="269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9" d="100"/>
          <a:sy n="69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Hệ</a:t>
            </a:r>
            <a:r>
              <a:rPr kumimoji="0" lang="en-US" sz="4800" b="1" i="0" u="none" strike="noStrike" kern="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Sinh Thái của LINQ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LINQ to Dataset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1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LINQ to DataSet cho phép người lập trình sử dụng DataSets như một nguồn dữ liệu bình thường bằng các cú pháp truy vấn căn bản của LINQ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64" y="3383281"/>
            <a:ext cx="4142424" cy="29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2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2296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LINQ to objects</a:t>
            </a:r>
          </a:p>
          <a:p>
            <a:pPr lvl="0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LINQ to SQL</a:t>
            </a:r>
          </a:p>
          <a:p>
            <a:pPr lvl="0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LINQ to Entity</a:t>
            </a:r>
          </a:p>
          <a:p>
            <a:pPr lvl="0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LINQ to XML</a:t>
            </a:r>
          </a:p>
          <a:p>
            <a:pPr lvl="0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LINQ to Dataset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LINQ to objects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2296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LINQ to Objects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 cách thức truy vấn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Collection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s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có dạng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IEnumerable hoặc IEnumerable&lt;T&gt;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, có thể là các Array, List, ArrayList, Dictionary…</a:t>
            </a:r>
          </a:p>
        </p:txBody>
      </p:sp>
    </p:spTree>
    <p:extLst>
      <p:ext uri="{BB962C8B-B14F-4D97-AF65-F5344CB8AC3E}">
        <p14:creationId xmlns:p14="http://schemas.microsoft.com/office/powerpoint/2010/main" val="255457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LINQ to objects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5776" y="1308340"/>
            <a:ext cx="6858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Student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{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Scores {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05776" y="5181600"/>
            <a:ext cx="63551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query =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Student st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where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st.Scores[0] &gt; 95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st;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69460" y="2796375"/>
            <a:ext cx="52386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List&lt;Student&gt; list =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List&lt;Student&gt;();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65874" y="3176414"/>
            <a:ext cx="80324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list.Add(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Student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{ Name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Obama"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 Scores =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 98, 92, 81, 60 } });</a:t>
            </a: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79321" y="3985736"/>
            <a:ext cx="80324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list.Add(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Student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{ Name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Putin"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 Scores =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 99, 90, 85, 59 } });</a:t>
            </a: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2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LINQ to SQL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2296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LINQ to SQL cho phép mô hình hóa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+ truy vấn + tương tác  với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cơ sở dữ liệu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.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ỗ trợ đầy đủ transaction, view và các stored procedure.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52800"/>
            <a:ext cx="743463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LINQ to Entity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2296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Entity Framework là một nền tảng được sử dụng để làm việc với database thông qua cơ chế ánh xạ ORM.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Từ đây ta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có thể truy vấn, thao tác với database gián tiếp thông qua các đối tượng lập trình.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LINQ to Entities cho phép chúng ta có thể truy vấn các thực thể bên trong Entity Framework.</a:t>
            </a:r>
          </a:p>
        </p:txBody>
      </p:sp>
    </p:spTree>
    <p:extLst>
      <p:ext uri="{BB962C8B-B14F-4D97-AF65-F5344CB8AC3E}">
        <p14:creationId xmlns:p14="http://schemas.microsoft.com/office/powerpoint/2010/main" val="81912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LINQ to Entity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3074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5638800" cy="52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70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LINQ to XML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1"/>
            <a:ext cx="8229600" cy="177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LINQ to XML cho phép ghi, đọc XML một cách dễ dàng </a:t>
            </a:r>
          </a:p>
          <a:p>
            <a:pPr lvl="0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Có khả năng kiểm tra tính hợp lệ XML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36" y="3019081"/>
            <a:ext cx="3226231" cy="3429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040596"/>
            <a:ext cx="4262950" cy="316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1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LINQ to XML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6" y="1295400"/>
            <a:ext cx="759229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2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268</Words>
  <Application>Microsoft Office PowerPoint</Application>
  <PresentationFormat>On-screen Show (4:3)</PresentationFormat>
  <Paragraphs>42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VNI-Heather</vt:lpstr>
      <vt:lpstr>Arial</vt:lpstr>
      <vt:lpstr>Calibri</vt:lpstr>
      <vt:lpstr>Cambria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332</cp:revision>
  <dcterms:created xsi:type="dcterms:W3CDTF">2011-04-06T04:04:31Z</dcterms:created>
  <dcterms:modified xsi:type="dcterms:W3CDTF">2021-08-29T02:51:03Z</dcterms:modified>
</cp:coreProperties>
</file>