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9" d="100"/>
          <a:sy n="69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Generics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457200" y="1219200"/>
            <a:ext cx="8153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The creation of various types of collection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Type safety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Binary Code Reuse</a:t>
            </a:r>
          </a:p>
          <a:p>
            <a:r>
              <a:rPr lang="en-US" sz="32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3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3200" b="1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505200"/>
            <a:ext cx="8153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List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intS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Consolas"/>
              </a:rPr>
              <a:t>List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sz="32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intS.Add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(113);</a:t>
            </a:r>
          </a:p>
          <a:p>
            <a:r>
              <a:rPr lang="en-US" sz="32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intS.Add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(114);</a:t>
            </a:r>
          </a:p>
          <a:p>
            <a:r>
              <a:rPr lang="en-US" sz="3200" dirty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3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nAt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intS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[0];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43</Words>
  <Application>Microsoft Office PowerPoint</Application>
  <PresentationFormat>On-screen Show (4:3)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VNI-Heather</vt:lpstr>
      <vt:lpstr>Arial</vt:lpstr>
      <vt:lpstr>Calibri</vt:lpstr>
      <vt:lpstr>Cambria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337</cp:revision>
  <dcterms:created xsi:type="dcterms:W3CDTF">2011-04-06T04:04:31Z</dcterms:created>
  <dcterms:modified xsi:type="dcterms:W3CDTF">2021-08-29T02:51:40Z</dcterms:modified>
</cp:coreProperties>
</file>