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6" autoAdjust="0"/>
    <p:restoredTop sz="95578" autoAdjust="0"/>
  </p:normalViewPr>
  <p:slideViewPr>
    <p:cSldViewPr>
      <p:cViewPr varScale="1">
        <p:scale>
          <a:sx n="45" d="100"/>
          <a:sy n="45" d="100"/>
        </p:scale>
        <p:origin x="11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kiểu dữ liệu nội suy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3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Implicitly Typed Variables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00251" y="1058391"/>
            <a:ext cx="876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Declare variables without specifying their type</a:t>
            </a:r>
          </a:p>
          <a:p>
            <a:r>
              <a:rPr lang="en-US" sz="3200" dirty="0"/>
              <a:t>– Strongly type, not variant, not object</a:t>
            </a:r>
          </a:p>
          <a:p>
            <a:r>
              <a:rPr lang="en-US" sz="3200" dirty="0"/>
              <a:t>– Visual Studio will determine type</a:t>
            </a:r>
          </a:p>
          <a:p>
            <a:r>
              <a:rPr lang="en-US" sz="3200" dirty="0"/>
              <a:t>    	• Predict what the compiler will choose</a:t>
            </a:r>
          </a:p>
          <a:p>
            <a:r>
              <a:rPr lang="en-US" sz="3200" dirty="0"/>
              <a:t>    	• Intelligence support</a:t>
            </a:r>
          </a:p>
          <a:p>
            <a:r>
              <a:rPr lang="en-US" sz="3200" dirty="0"/>
              <a:t>– Type inference  -&gt; most general</a:t>
            </a:r>
          </a:p>
          <a:p>
            <a:r>
              <a:rPr lang="en-US" sz="3200" dirty="0"/>
              <a:t>	• “3/10/2010”  -&gt; string, not date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152400" y="1295400"/>
            <a:ext cx="899160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300" dirty="0">
                <a:solidFill>
                  <a:prstClr val="black"/>
                </a:solidFill>
                <a:latin typeface="Consolas"/>
              </a:rPr>
              <a:t> button2_Click(</a:t>
            </a:r>
            <a:r>
              <a:rPr lang="en-US" sz="23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3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3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3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{	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x = 113;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 	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y =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"1/1/2012"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 	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z = 1.7;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nn-NO" sz="28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2800" dirty="0">
                <a:solidFill>
                  <a:prstClr val="black"/>
                </a:solidFill>
                <a:latin typeface="Consolas"/>
              </a:rPr>
              <a:t> k = </a:t>
            </a:r>
            <a:r>
              <a:rPr lang="nn-NO" sz="2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2800" dirty="0">
                <a:solidFill>
                  <a:srgbClr val="2B91AF"/>
                </a:solidFill>
                <a:latin typeface="Consolas"/>
              </a:rPr>
              <a:t>DateTime</a:t>
            </a:r>
            <a:r>
              <a:rPr lang="nn-NO" sz="2800" dirty="0">
                <a:solidFill>
                  <a:prstClr val="black"/>
                </a:solidFill>
                <a:latin typeface="Consolas"/>
              </a:rPr>
              <a:t>(2012, 1, 1);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 string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"x type="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+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x.GetType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+ </a:t>
            </a:r>
          </a:p>
          <a:p>
            <a:r>
              <a:rPr lang="en-US" sz="2800" dirty="0">
                <a:solidFill>
                  <a:srgbClr val="A31515"/>
                </a:solidFill>
                <a:latin typeface="Consolas"/>
              </a:rPr>
              <a:t>	"y type = 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+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y.GetType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+ </a:t>
            </a:r>
          </a:p>
          <a:p>
            <a:r>
              <a:rPr lang="en-US" sz="2800" dirty="0">
                <a:solidFill>
                  <a:srgbClr val="A31515"/>
                </a:solidFill>
                <a:latin typeface="Consolas"/>
              </a:rPr>
              <a:t>	"z type ="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+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z.GetType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+</a:t>
            </a:r>
          </a:p>
          <a:p>
            <a:r>
              <a:rPr lang="en-US" sz="2800" dirty="0">
                <a:solidFill>
                  <a:srgbClr val="A31515"/>
                </a:solidFill>
                <a:latin typeface="Consolas"/>
              </a:rPr>
              <a:t>	"k type = 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k.GetType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800" dirty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28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.Show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48200"/>
            <a:ext cx="1801950" cy="159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66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05776" y="1170737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Always declare the type if we know</a:t>
            </a:r>
          </a:p>
          <a:p>
            <a:r>
              <a:rPr lang="en-US" sz="3200" dirty="0"/>
              <a:t>– Implicitly Typed Variables are suited for LINQ and anonymous type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Must </a:t>
            </a:r>
            <a:r>
              <a:rPr lang="en-US" sz="3200" dirty="0" err="1"/>
              <a:t>init</a:t>
            </a:r>
            <a:r>
              <a:rPr lang="en-US" sz="3200" dirty="0"/>
              <a:t> value when declare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Can not change data type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Can not use as variable parameter</a:t>
            </a:r>
          </a:p>
        </p:txBody>
      </p:sp>
    </p:spTree>
    <p:extLst>
      <p:ext uri="{BB962C8B-B14F-4D97-AF65-F5344CB8AC3E}">
        <p14:creationId xmlns:p14="http://schemas.microsoft.com/office/powerpoint/2010/main" val="415785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223</Words>
  <Application>Microsoft Office PowerPoint</Application>
  <PresentationFormat>On-screen Show (4:3)</PresentationFormat>
  <Paragraphs>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Consolas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342</cp:revision>
  <dcterms:created xsi:type="dcterms:W3CDTF">2011-04-06T04:04:31Z</dcterms:created>
  <dcterms:modified xsi:type="dcterms:W3CDTF">2024-08-16T06:11:15Z</dcterms:modified>
</cp:coreProperties>
</file>