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Object Initializers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57200" y="14478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Constructor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Allow to assign values to object properties (fields) when create object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We do not have to explicitly invoke a constructor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Useful in any context</a:t>
            </a:r>
          </a:p>
          <a:p>
            <a:r>
              <a:rPr lang="en-US" sz="3200" dirty="0"/>
              <a:t>	– Especially useful in LINQ expressions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48078" y="1170737"/>
            <a:ext cx="8458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Test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a, b;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a2 {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;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;}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b2 {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button3_Click(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Test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 {a=113,b=114,a2=115,b2=116};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(x.a2+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19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117</Words>
  <Application>Microsoft Office PowerPoint</Application>
  <PresentationFormat>On-screen Show (4:3)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VNI-Heather</vt:lpstr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337</cp:revision>
  <dcterms:created xsi:type="dcterms:W3CDTF">2011-04-06T04:04:31Z</dcterms:created>
  <dcterms:modified xsi:type="dcterms:W3CDTF">2021-08-29T02:52:25Z</dcterms:modified>
</cp:coreProperties>
</file>