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94671" autoAdjust="0"/>
  </p:normalViewPr>
  <p:slideViewPr>
    <p:cSldViewPr>
      <p:cViewPr varScale="1">
        <p:scale>
          <a:sx n="69" d="100"/>
          <a:sy n="69" d="100"/>
        </p:scale>
        <p:origin x="82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Extension Methods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04800" y="1208760"/>
            <a:ext cx="86277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Special kind of Static method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Allow the addition of methods to an existing class</a:t>
            </a:r>
          </a:p>
          <a:p>
            <a:r>
              <a:rPr lang="en-US" sz="3200" dirty="0"/>
              <a:t>– Without creating a new derived type</a:t>
            </a:r>
          </a:p>
          <a:p>
            <a:r>
              <a:rPr lang="en-US" sz="3200" dirty="0"/>
              <a:t>– Without re-compiling or modifying the original type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Called The Same way regular methods are called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3200" dirty="0"/>
              <a:t>Define in static  class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228600" y="1219200"/>
            <a:ext cx="8686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StudyLinQ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MyExtensionMethod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SumFrom1toN(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{  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sum = 0;</a:t>
            </a:r>
          </a:p>
          <a:p>
            <a:r>
              <a:rPr lang="nn-NO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for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/>
              </a:rPr>
              <a:t>int</a:t>
            </a:r>
            <a:r>
              <a:rPr lang="nn-NO" sz="2400" dirty="0">
                <a:solidFill>
                  <a:prstClr val="black"/>
                </a:solidFill>
                <a:latin typeface="Consolas"/>
              </a:rPr>
              <a:t> i = 1; i &lt;= n; i++)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sum += i;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sum;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646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1" t="37103" r="41881" b="34325"/>
          <a:stretch/>
        </p:blipFill>
        <p:spPr bwMode="auto">
          <a:xfrm>
            <a:off x="914400" y="1686580"/>
            <a:ext cx="7924800" cy="3555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5800" y="526798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(n.SumFrom1toN()+</a:t>
            </a:r>
            <a:r>
              <a:rPr lang="en-US" sz="28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204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2" name="Rectangle 11"/>
          <p:cNvSpPr/>
          <p:nvPr/>
        </p:nvSpPr>
        <p:spPr>
          <a:xfrm>
            <a:off x="0" y="1560016"/>
            <a:ext cx="929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 err="1">
                <a:solidFill>
                  <a:prstClr val="black"/>
                </a:solidFill>
                <a:latin typeface="Consolas"/>
              </a:rPr>
              <a:t>StudyLinQ</a:t>
            </a:r>
            <a:endParaRPr lang="en-US" sz="2400" b="1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MyExtensionMethod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SumFrom1toN(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n){…}</a:t>
            </a:r>
          </a:p>
          <a:p>
            <a:r>
              <a:rPr lang="en-US" sz="2200" dirty="0">
                <a:solidFill>
                  <a:srgbClr val="0000FF"/>
                </a:solidFill>
                <a:latin typeface="Consolas"/>
              </a:rPr>
              <a:t>  public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 err="1">
                <a:solidFill>
                  <a:prstClr val="black"/>
                </a:solidFill>
                <a:latin typeface="Consolas"/>
              </a:rPr>
              <a:t>NoiChuoi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s1, </a:t>
            </a:r>
            <a:r>
              <a:rPr lang="en-US" sz="22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200" dirty="0">
                <a:solidFill>
                  <a:prstClr val="black"/>
                </a:solidFill>
                <a:latin typeface="Consolas"/>
              </a:rPr>
              <a:t> s2)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s1 +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"-"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+ s2;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}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154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304800" y="1688306"/>
            <a:ext cx="85489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btnNoi_Click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	(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s = 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Tý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s.NoiChuoi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/>
              </a:rPr>
              <a:t>Mập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}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668" y="3694331"/>
            <a:ext cx="2207532" cy="220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224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2895600" y="1027331"/>
            <a:ext cx="6019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System.Windows.Forms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using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System.Drawing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1941731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/>
              </a:rPr>
              <a:t>namespace</a:t>
            </a:r>
            <a:r>
              <a:rPr lang="en-US" sz="28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onsolas"/>
              </a:rPr>
              <a:t>StudyLinQ</a:t>
            </a:r>
            <a:endParaRPr lang="en-US" sz="2800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/>
              </a:rPr>
              <a:t>MyExtensionMethod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SumFrom1toN(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n) {…	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nsolas"/>
              </a:rPr>
              <a:t>NoiChuoi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s1, </a:t>
            </a:r>
            <a:r>
              <a:rPr lang="en-US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>
                <a:solidFill>
                  <a:prstClr val="black"/>
                </a:solidFill>
                <a:latin typeface="Consolas"/>
              </a:rPr>
              <a:t> s2){…}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   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ChangeColorToRed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>
                <a:solidFill>
                  <a:srgbClr val="2B91AF"/>
                </a:solidFill>
                <a:latin typeface="Consolas"/>
              </a:rPr>
              <a:t>Button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btn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    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btn.BackColor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latin typeface="Consolas"/>
              </a:rPr>
              <a:t>Color</a:t>
            </a:r>
            <a:r>
              <a:rPr lang="en-US" sz="2000" dirty="0" err="1">
                <a:solidFill>
                  <a:prstClr val="black"/>
                </a:solidFill>
                <a:latin typeface="Consolas"/>
              </a:rPr>
              <a:t>.Red</a:t>
            </a:r>
            <a:r>
              <a:rPr lang="en-US" sz="2000" dirty="0">
                <a:solidFill>
                  <a:prstClr val="black"/>
                </a:solidFill>
                <a:latin typeface="Consolas"/>
              </a:rPr>
              <a:t>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   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    }</a:t>
            </a:r>
          </a:p>
          <a:p>
            <a:r>
              <a:rPr lang="en-US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543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9" t="37103" r="34518" b="31449"/>
          <a:stretch/>
        </p:blipFill>
        <p:spPr bwMode="auto">
          <a:xfrm>
            <a:off x="655210" y="1170737"/>
            <a:ext cx="7321435" cy="299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655210" y="4319762"/>
            <a:ext cx="6739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Consolas"/>
              </a:rPr>
              <a:t> </a:t>
            </a:r>
            <a:r>
              <a:rPr lang="en-US" sz="3200" dirty="0" err="1">
                <a:latin typeface="Consolas"/>
              </a:rPr>
              <a:t>btnColor.ChangeColorToRed</a:t>
            </a:r>
            <a:r>
              <a:rPr lang="en-US" sz="3200" dirty="0">
                <a:latin typeface="Consolas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25290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220</Words>
  <Application>Microsoft Office PowerPoint</Application>
  <PresentationFormat>On-screen Show (4:3)</PresentationFormat>
  <Paragraphs>62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VNI-Heather</vt:lpstr>
      <vt:lpstr>Arial</vt:lpstr>
      <vt:lpstr>Calibri</vt:lpstr>
      <vt:lpstr>Cambria</vt:lpstr>
      <vt:lpstr>Consolas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346</cp:revision>
  <dcterms:created xsi:type="dcterms:W3CDTF">2011-04-06T04:04:31Z</dcterms:created>
  <dcterms:modified xsi:type="dcterms:W3CDTF">2021-08-29T02:52:48Z</dcterms:modified>
</cp:coreProperties>
</file>