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5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94" autoAdjust="0"/>
    <p:restoredTop sz="94671" autoAdjust="0"/>
  </p:normalViewPr>
  <p:slideViewPr>
    <p:cSldViewPr>
      <p:cViewPr>
        <p:scale>
          <a:sx n="66" d="100"/>
          <a:sy n="66" d="100"/>
        </p:scale>
        <p:origin x="494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Giông khai báo hàm dạng expression trong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89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gọi hàm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19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Lambda Expressions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72000"/>
            <a:ext cx="2144973" cy="1700960"/>
          </a:xfrm>
          <a:prstGeom prst="rect">
            <a:avLst/>
          </a:prstGeom>
        </p:spPr>
      </p:pic>
      <p:pic>
        <p:nvPicPr>
          <p:cNvPr id="5" name="Picture 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7614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181464" y="1079242"/>
            <a:ext cx="888633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Lambda Expressions is an Anonymous function</a:t>
            </a:r>
          </a:p>
          <a:p>
            <a:r>
              <a:rPr lang="en-US" sz="3200" dirty="0"/>
              <a:t>– A function without a name</a:t>
            </a:r>
          </a:p>
          <a:p>
            <a:r>
              <a:rPr lang="en-US" sz="3200" dirty="0"/>
              <a:t>– Perform action , return a single value</a:t>
            </a:r>
          </a:p>
          <a:p>
            <a:r>
              <a:rPr lang="en-US" sz="3200" dirty="0"/>
              <a:t>– Can be used wherever a delegate type is valid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Why?</a:t>
            </a:r>
          </a:p>
          <a:p>
            <a:r>
              <a:rPr lang="en-US" sz="3200" dirty="0"/>
              <a:t>– Allow a function’s caller to define the action</a:t>
            </a:r>
          </a:p>
          <a:p>
            <a:r>
              <a:rPr lang="en-US" sz="3200" dirty="0"/>
              <a:t>– Not just pass parameters</a:t>
            </a:r>
          </a:p>
          <a:p>
            <a:r>
              <a:rPr lang="en-US" sz="3200" dirty="0"/>
              <a:t>– Lambda expressions provide a clearer syntax for anonymous delegates</a:t>
            </a: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9" name="Rectangle 8"/>
          <p:cNvSpPr/>
          <p:nvPr/>
        </p:nvSpPr>
        <p:spPr>
          <a:xfrm>
            <a:off x="539418" y="1327936"/>
            <a:ext cx="2064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b="1" dirty="0"/>
              <a:t>Syntax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5332" y="1981200"/>
            <a:ext cx="85960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parameters </a:t>
            </a:r>
            <a:r>
              <a:rPr lang="en-US" sz="3200" b="1" dirty="0">
                <a:solidFill>
                  <a:srgbClr val="FF0000"/>
                </a:solidFill>
              </a:rPr>
              <a:t>=&gt;</a:t>
            </a:r>
            <a:r>
              <a:rPr lang="en-US" sz="3200" dirty="0"/>
              <a:t> expression</a:t>
            </a:r>
          </a:p>
          <a:p>
            <a:r>
              <a:rPr lang="en-US" sz="3200" dirty="0"/>
              <a:t>– a functional superset of anonymous methods</a:t>
            </a:r>
          </a:p>
          <a:p>
            <a:r>
              <a:rPr lang="en-US" sz="3200" dirty="0"/>
              <a:t>– Lambda expressions can "infer" parameter types, even if you omit them</a:t>
            </a:r>
          </a:p>
          <a:p>
            <a:r>
              <a:rPr lang="en-US" sz="3200" dirty="0"/>
              <a:t>– Lambda expressions can use both statement blocks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155112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761999" y="1103531"/>
            <a:ext cx="5295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200" b="1" dirty="0"/>
              <a:t> Use lambda operator </a:t>
            </a:r>
            <a:r>
              <a:rPr lang="en-US" sz="3200" b="1" dirty="0">
                <a:solidFill>
                  <a:srgbClr val="FF0000"/>
                </a:solidFill>
              </a:rPr>
              <a:t>=&gt;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1828800"/>
            <a:ext cx="8001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– Read as “goes to”</a:t>
            </a:r>
          </a:p>
          <a:p>
            <a:r>
              <a:rPr lang="en-US" sz="3200" dirty="0"/>
              <a:t>– x=&gt;x+3 if x=1 then 4 is returned</a:t>
            </a:r>
          </a:p>
          <a:p>
            <a:r>
              <a:rPr lang="en-US" sz="3200" dirty="0"/>
              <a:t>– x=&gt; x==5: if x=5, True is returned</a:t>
            </a:r>
          </a:p>
          <a:p>
            <a:r>
              <a:rPr lang="en-US" sz="3200" dirty="0"/>
              <a:t>– (</a:t>
            </a:r>
            <a:r>
              <a:rPr lang="en-US" sz="3200" dirty="0" err="1"/>
              <a:t>x,y</a:t>
            </a:r>
            <a:r>
              <a:rPr lang="en-US" sz="3200" dirty="0"/>
              <a:t>)=&gt; </a:t>
            </a:r>
            <a:r>
              <a:rPr lang="en-US" sz="3200" dirty="0" err="1"/>
              <a:t>x+y</a:t>
            </a:r>
            <a:r>
              <a:rPr lang="en-US" sz="3200" dirty="0"/>
              <a:t> if x=2, y=4 then 6 is returned</a:t>
            </a:r>
          </a:p>
          <a:p>
            <a:r>
              <a:rPr lang="en-US" sz="3200" dirty="0"/>
              <a:t>– (</a:t>
            </a:r>
            <a:r>
              <a:rPr lang="en-US" sz="3200" dirty="0" err="1"/>
              <a:t>x,y</a:t>
            </a:r>
            <a:r>
              <a:rPr lang="en-US" sz="3200" dirty="0"/>
              <a:t>)=&gt;x==y  if x=2, y=4 then False is returned</a:t>
            </a:r>
          </a:p>
        </p:txBody>
      </p:sp>
    </p:spTree>
    <p:extLst>
      <p:ext uri="{BB962C8B-B14F-4D97-AF65-F5344CB8AC3E}">
        <p14:creationId xmlns:p14="http://schemas.microsoft.com/office/powerpoint/2010/main" val="360072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" name="Rectangle 10"/>
          <p:cNvSpPr/>
          <p:nvPr/>
        </p:nvSpPr>
        <p:spPr>
          <a:xfrm>
            <a:off x="276205" y="1160681"/>
            <a:ext cx="871539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button8_Click</a:t>
            </a:r>
          </a:p>
          <a:p>
            <a:r>
              <a:rPr lang="en-US" sz="2400" b="1" dirty="0">
                <a:solidFill>
                  <a:prstClr val="black"/>
                </a:solidFill>
                <a:latin typeface="Consolas"/>
              </a:rPr>
              <a:t>			(</a:t>
            </a:r>
            <a:r>
              <a:rPr lang="en-US" sz="24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400" b="1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fr-FR" sz="24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d=((</a:t>
            </a:r>
            <a:r>
              <a:rPr lang="fr-FR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x)=&gt;x+2);</a:t>
            </a:r>
            <a:r>
              <a:rPr lang="fr-FR" sz="2400" dirty="0">
                <a:solidFill>
                  <a:srgbClr val="008000"/>
                </a:solidFill>
                <a:latin typeface="Consolas"/>
              </a:rPr>
              <a:t>//lambda expression</a:t>
            </a:r>
            <a:endParaRPr lang="fr-FR" sz="2400" dirty="0">
              <a:solidFill>
                <a:prstClr val="black"/>
              </a:solidFill>
              <a:latin typeface="Consolas"/>
            </a:endParaRPr>
          </a:p>
          <a:p>
            <a:r>
              <a:rPr lang="fr-FR" sz="24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fr-FR" sz="2400" dirty="0">
                <a:solidFill>
                  <a:prstClr val="black"/>
                </a:solidFill>
                <a:latin typeface="Consolas"/>
              </a:rPr>
              <a:t> d1 = (k =&gt; k + 2);</a:t>
            </a:r>
            <a:r>
              <a:rPr lang="fr-FR" sz="2400" dirty="0">
                <a:solidFill>
                  <a:srgbClr val="008000"/>
                </a:solidFill>
                <a:latin typeface="Consolas"/>
              </a:rPr>
              <a:t>//lambda expression</a:t>
            </a:r>
            <a:endParaRPr lang="fr-FR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onsolas"/>
              </a:rPr>
              <a:t>ChangeInt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d2 =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delegate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x)</a:t>
            </a:r>
            <a:r>
              <a:rPr lang="en-US" sz="2400" dirty="0">
                <a:solidFill>
                  <a:srgbClr val="008000"/>
                </a:solidFill>
                <a:latin typeface="Consolas"/>
              </a:rPr>
              <a:t>//anonymous method</a:t>
            </a:r>
            <a:endParaRPr lang="en-US" sz="2400" dirty="0">
              <a:solidFill>
                <a:prstClr val="black"/>
              </a:solidFill>
              <a:latin typeface="Consolas"/>
            </a:endParaRP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{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   </a:t>
            </a:r>
            <a:r>
              <a:rPr lang="en-US" sz="2400" dirty="0">
                <a:solidFill>
                  <a:srgbClr val="0000FF"/>
                </a:solidFill>
                <a:latin typeface="Consolas"/>
              </a:rPr>
              <a:t>return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 x + 2;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               };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/>
              </a:rPr>
              <a:t>MessageBox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.Show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(d(5)+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+d1(5)+</a:t>
            </a:r>
            <a:r>
              <a:rPr lang="en-US" sz="2400" dirty="0">
                <a:solidFill>
                  <a:srgbClr val="A31515"/>
                </a:solidFill>
                <a:latin typeface="Consolas"/>
              </a:rPr>
              <a:t>"-"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+d2(5));</a:t>
            </a:r>
          </a:p>
          <a:p>
            <a:r>
              <a:rPr lang="en-US" sz="24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4019550"/>
            <a:ext cx="1466850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529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latin typeface="Cambria" panose="02040503050406030204" pitchFamily="18" charset="0"/>
                </a:rPr>
                <a:t>Nội dung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483419" y="1059976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/>
              <a:t>delegate</a:t>
            </a:r>
            <a:r>
              <a:rPr lang="en-US" sz="3600" b="1" dirty="0"/>
              <a:t>: turn back to example: lambda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619" y="1660140"/>
            <a:ext cx="3380242" cy="319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31019" y="5022376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000" b="1" dirty="0" err="1">
                <a:solidFill>
                  <a:prstClr val="black"/>
                </a:solidFill>
                <a:latin typeface="Consolas"/>
              </a:rPr>
              <a:t>btnEven_Click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/>
              </a:rPr>
              <a:t>object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sender, </a:t>
            </a:r>
            <a:r>
              <a:rPr lang="en-US" sz="2000" b="1" dirty="0" err="1">
                <a:solidFill>
                  <a:srgbClr val="2B91AF"/>
                </a:solidFill>
                <a:latin typeface="Consolas"/>
              </a:rPr>
              <a:t>EventArgs</a:t>
            </a:r>
            <a:r>
              <a:rPr lang="en-US" sz="2000" b="1" dirty="0">
                <a:solidFill>
                  <a:prstClr val="black"/>
                </a:solidFill>
                <a:latin typeface="Consolas"/>
              </a:rPr>
              <a:t> e)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nsolas"/>
              </a:rPr>
              <a:t>listNumber.SelectItemInListBox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(</a:t>
            </a:r>
            <a:r>
              <a:rPr lang="en-US" sz="2400" b="1" dirty="0">
                <a:solidFill>
                  <a:prstClr val="black"/>
                </a:solidFill>
                <a:latin typeface="Consolas"/>
              </a:rPr>
              <a:t>x =&gt; x % 2 == 0</a:t>
            </a:r>
            <a:r>
              <a:rPr lang="en-US" sz="2400" dirty="0">
                <a:solidFill>
                  <a:prstClr val="black"/>
                </a:solidFill>
                <a:latin typeface="Consolas"/>
              </a:rPr>
              <a:t>);</a:t>
            </a:r>
          </a:p>
          <a:p>
            <a:r>
              <a:rPr lang="en-US" sz="2000" dirty="0">
                <a:solidFill>
                  <a:prstClr val="black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26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319</Words>
  <Application>Microsoft Office PowerPoint</Application>
  <PresentationFormat>On-screen Show (4:3)</PresentationFormat>
  <Paragraphs>49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Cambria</vt:lpstr>
      <vt:lpstr>Consolas</vt:lpstr>
      <vt:lpstr>Times New Roman</vt:lpstr>
      <vt:lpstr>VNI-Heather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Duong Khoi Minh</cp:lastModifiedBy>
  <cp:revision>347</cp:revision>
  <dcterms:created xsi:type="dcterms:W3CDTF">2011-04-06T04:04:31Z</dcterms:created>
  <dcterms:modified xsi:type="dcterms:W3CDTF">2024-08-17T09:37:53Z</dcterms:modified>
</cp:coreProperties>
</file>