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loại Cú pháp trong LinQ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11629" y="1097340"/>
            <a:ext cx="5279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Query syntax  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Method syntax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Mix mode Query vs 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Query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0" y="1371600"/>
            <a:ext cx="70485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Method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9" y="1174149"/>
            <a:ext cx="8439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5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Mix Mode Query vs Method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4708445" cy="178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625432"/>
            <a:ext cx="79629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8" y="4159082"/>
            <a:ext cx="7924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56712" y="1059707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5297" y="3650507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52355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5" y="1394050"/>
            <a:ext cx="3189385" cy="129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94050"/>
            <a:ext cx="3927681" cy="13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08330" y="1295400"/>
            <a:ext cx="45719" cy="212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47476" y="1170737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Tips –</a:t>
            </a:r>
          </a:p>
          <a:p>
            <a:r>
              <a:rPr lang="en-US" sz="3200" dirty="0"/>
              <a:t>• Use the Query Expression syntax wherever possible, its easier to read;</a:t>
            </a:r>
          </a:p>
          <a:p>
            <a:r>
              <a:rPr lang="en-US" sz="3200" dirty="0"/>
              <a:t>• If you need to mix the Extension Methods with Query Expressions, put them at the end;</a:t>
            </a:r>
          </a:p>
          <a:p>
            <a:r>
              <a:rPr lang="en-US" sz="3200" dirty="0"/>
              <a:t>• Keep each part of the Query Expression on separate lines</a:t>
            </a:r>
          </a:p>
        </p:txBody>
      </p:sp>
    </p:spTree>
    <p:extLst>
      <p:ext uri="{BB962C8B-B14F-4D97-AF65-F5344CB8AC3E}">
        <p14:creationId xmlns:p14="http://schemas.microsoft.com/office/powerpoint/2010/main" val="236517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90</Words>
  <Application>Microsoft Office PowerPoint</Application>
  <PresentationFormat>On-screen Show (4:3)</PresentationFormat>
  <Paragraphs>21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VNI-Heather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348</cp:revision>
  <dcterms:created xsi:type="dcterms:W3CDTF">2011-04-06T04:04:31Z</dcterms:created>
  <dcterms:modified xsi:type="dcterms:W3CDTF">2021-08-29T02:53:32Z</dcterms:modified>
</cp:coreProperties>
</file>