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95578" autoAdjust="0"/>
  </p:normalViewPr>
  <p:slideViewPr>
    <p:cSldViewPr>
      <p:cViewPr varScale="1">
        <p:scale>
          <a:sx n="45" d="100"/>
          <a:sy n="45" d="100"/>
        </p:scale>
        <p:origin x="116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Câu lệnh </a:t>
            </a:r>
            <a:r>
              <a:rPr lang="en-US" dirty="0" err="1"/>
              <a:t>linq</a:t>
            </a:r>
            <a:r>
              <a:rPr lang="en-US" dirty="0"/>
              <a:t> sẽ không thực hiên ngay mà đợi đó</a:t>
            </a:r>
          </a:p>
          <a:p>
            <a:pPr marL="171450" indent="-171450">
              <a:buFontTx/>
              <a:buChar char="-"/>
            </a:pPr>
            <a:r>
              <a:rPr lang="en-US" dirty="0"/>
              <a:t>Khi đối tượng chứa nó được duyệt, sử dụng nó mới chạy</a:t>
            </a:r>
          </a:p>
          <a:p>
            <a:pPr marL="171450" indent="-171450">
              <a:buFontTx/>
              <a:buChar char="-"/>
            </a:pPr>
            <a:r>
              <a:rPr lang="en-US" dirty="0"/>
              <a:t>&gt;&gt; dẫy đến mấy cái khác chạy trước nó &gt;&gt;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chạy ngay </a:t>
            </a:r>
            <a:r>
              <a:rPr lang="en-US" dirty="0" err="1"/>
              <a:t>linq</a:t>
            </a:r>
            <a:r>
              <a:rPr lang="en-US" dirty="0"/>
              <a:t> luôn, ko sử dụng </a:t>
            </a:r>
            <a:r>
              <a:rPr lang="en-US"/>
              <a:t>lazy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7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Deferred execution và lazy loading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609600" y="1138297"/>
            <a:ext cx="7316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/>
              <a:t>Deferred execution, or lazy loading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723072"/>
            <a:ext cx="838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Queries that return a single value or object do execute immediately. However, those that return a list of items are usually not executed until the first time that the results are used.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800" y="3957697"/>
            <a:ext cx="8204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Lazy</a:t>
            </a:r>
            <a:r>
              <a:rPr lang="en-US" sz="3200" dirty="0"/>
              <a:t> means "don't do the work until you absolutely have to."</a:t>
            </a:r>
          </a:p>
          <a:p>
            <a:r>
              <a:rPr lang="en-US" sz="3200" b="1" dirty="0"/>
              <a:t>Deferred</a:t>
            </a:r>
            <a:r>
              <a:rPr lang="en-US" sz="3200" dirty="0"/>
              <a:t> means "don't compute the result until the caller actually uses it."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685800" y="1068898"/>
            <a:ext cx="5974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/>
              <a:t>Example deferred execution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2810842"/>
            <a:ext cx="378097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If you want a query to </a:t>
            </a:r>
          </a:p>
          <a:p>
            <a:r>
              <a:rPr lang="en-US" sz="2400" dirty="0"/>
              <a:t>be realized immediately, </a:t>
            </a:r>
          </a:p>
          <a:p>
            <a:r>
              <a:rPr lang="en-US" sz="2400" dirty="0"/>
              <a:t>Call </a:t>
            </a:r>
            <a:r>
              <a:rPr lang="en-US" sz="2400" b="1" dirty="0" err="1">
                <a:solidFill>
                  <a:srgbClr val="00B050"/>
                </a:solidFill>
              </a:rPr>
              <a:t>ToList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2060"/>
                </a:solidFill>
              </a:rPr>
              <a:t>ToArray</a:t>
            </a:r>
            <a:r>
              <a:rPr lang="en-US" sz="2400" dirty="0"/>
              <a:t> or </a:t>
            </a:r>
          </a:p>
          <a:p>
            <a:r>
              <a:rPr lang="en-US" sz="2400" dirty="0"/>
              <a:t>any of the other operators that need to enumerate the entire sequence to return a result.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1653435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source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 {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"A"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"B"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values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c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source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source.Add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sv-SE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4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sv-SE" sz="2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sz="2400" dirty="0">
                <a:solidFill>
                  <a:prstClr val="black"/>
                </a:solidFill>
                <a:latin typeface="Consolas"/>
              </a:rPr>
              <a:t> c </a:t>
            </a:r>
            <a:r>
              <a:rPr lang="sv-SE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sz="2400" dirty="0">
                <a:solidFill>
                  <a:prstClr val="black"/>
                </a:solidFill>
                <a:latin typeface="Consolas"/>
              </a:rPr>
              <a:t> values)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(c);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3000" y="4540984"/>
            <a:ext cx="2057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Out Put:</a:t>
            </a:r>
          </a:p>
          <a:p>
            <a:pPr algn="ctr"/>
            <a:r>
              <a:rPr lang="en-US" sz="2000" b="1" dirty="0"/>
              <a:t>A</a:t>
            </a:r>
          </a:p>
          <a:p>
            <a:pPr algn="ctr"/>
            <a:r>
              <a:rPr lang="en-US" sz="2000" b="1" dirty="0"/>
              <a:t>B</a:t>
            </a:r>
          </a:p>
          <a:p>
            <a:pPr algn="ctr"/>
            <a:r>
              <a:rPr lang="en-US" sz="2000" b="1" dirty="0"/>
              <a:t>C</a:t>
            </a:r>
          </a:p>
          <a:p>
            <a:pPr algn="ctr"/>
            <a:r>
              <a:rPr lang="en-US" sz="2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8144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231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344</cp:revision>
  <dcterms:created xsi:type="dcterms:W3CDTF">2011-04-06T04:04:31Z</dcterms:created>
  <dcterms:modified xsi:type="dcterms:W3CDTF">2024-08-17T15:28:24Z</dcterms:modified>
</cp:coreProperties>
</file>