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61" r:id="rId3"/>
    <p:sldId id="260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265" autoAdjust="0"/>
    <p:restoredTop sz="95578" autoAdjust="0"/>
  </p:normalViewPr>
  <p:slideViewPr>
    <p:cSldViewPr>
      <p:cViewPr varScale="1">
        <p:scale>
          <a:sx n="73" d="100"/>
          <a:sy n="73" d="100"/>
        </p:scale>
        <p:origin x="74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F7025-33D9-4E9F-9955-A14222A03D05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3E3EA-CC6A-448F-83C3-9A526F33C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54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860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2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9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1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7"/>
          <p:cNvSpPr>
            <a:spLocks noChangeArrowheads="1"/>
          </p:cNvSpPr>
          <p:nvPr userDrawn="1"/>
        </p:nvSpPr>
        <p:spPr bwMode="auto">
          <a:xfrm flipH="1">
            <a:off x="0" y="6504057"/>
            <a:ext cx="9144000" cy="353943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r">
              <a:lnSpc>
                <a:spcPct val="180000"/>
              </a:lnSpc>
            </a:pPr>
            <a:endParaRPr lang="en-US" sz="1100" b="1" baseline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67475"/>
            <a:ext cx="2133600" cy="365125"/>
          </a:xfrm>
        </p:spPr>
        <p:txBody>
          <a:bodyPr/>
          <a:lstStyle>
            <a:lvl1pPr>
              <a:defRPr sz="1600" b="1">
                <a:solidFill>
                  <a:srgbClr val="002060"/>
                </a:solidFill>
              </a:defRPr>
            </a:lvl1pPr>
          </a:lstStyle>
          <a:p>
            <a:fld id="{48FE5571-560F-4DFC-BA97-61ACA5F7AD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0" y="-55399"/>
            <a:ext cx="9144000" cy="480131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80000"/>
              </a:lnSpc>
            </a:pPr>
            <a:r>
              <a:rPr lang="en-US" sz="1400" b="1">
                <a:solidFill>
                  <a:schemeClr val="tx2"/>
                </a:solidFill>
                <a:latin typeface="Cambria" panose="02040503050406030204" pitchFamily="18" charset="0"/>
              </a:rPr>
              <a:t>Lập</a:t>
            </a:r>
            <a:r>
              <a:rPr lang="en-US" sz="1400" b="1" baseline="0">
                <a:solidFill>
                  <a:schemeClr val="tx2"/>
                </a:solidFill>
                <a:latin typeface="Cambria" panose="02040503050406030204" pitchFamily="18" charset="0"/>
              </a:rPr>
              <a:t> trình LINQ</a:t>
            </a:r>
            <a:endParaRPr lang="en-US" sz="1400" b="1" baseline="0">
              <a:solidFill>
                <a:srgbClr val="0070C0"/>
              </a:solidFill>
              <a:latin typeface="Cambria" panose="02040503050406030204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17249" y="11668"/>
            <a:ext cx="5392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i="0" kern="1200" cap="small">
                <a:solidFill>
                  <a:srgbClr val="002060"/>
                </a:solidFill>
                <a:effectLst/>
                <a:latin typeface="Cambria" panose="02040503050406030204" pitchFamily="18" charset="0"/>
                <a:ea typeface="+mn-ea"/>
                <a:cs typeface="+mn-cs"/>
              </a:rPr>
              <a:t>Working Hard &amp; Smart today for a better tomorrow</a:t>
            </a:r>
            <a:endParaRPr lang="en-US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692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0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2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9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5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28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14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4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 bwMode="auto">
          <a:xfrm>
            <a:off x="1143000" y="2644775"/>
            <a:ext cx="7239000" cy="63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lvl="0">
              <a:defRPr/>
            </a:pPr>
            <a:r>
              <a:rPr lang="en-US" b="0" kern="0">
                <a:solidFill>
                  <a:srgbClr val="002060"/>
                </a:solidFill>
                <a:latin typeface="Cambria" panose="02040503050406030204" pitchFamily="18" charset="0"/>
              </a:rPr>
              <a:t>Bài tập rèn luyện </a:t>
            </a:r>
          </a:p>
          <a:p>
            <a:pPr lvl="0">
              <a:defRPr/>
            </a:pPr>
            <a:r>
              <a:rPr kumimoji="0" lang="en-US" sz="48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</a:rPr>
              <a:t>Kỹ</a:t>
            </a:r>
            <a:r>
              <a:rPr kumimoji="0" lang="en-US" sz="4800" b="0" i="0" u="none" strike="noStrike" kern="0" cap="none" spc="0" normalizeH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</a:rPr>
              <a:t> thuật LINQ</a:t>
            </a:r>
            <a:endParaRPr kumimoji="0" lang="en-US" sz="4800" b="0" i="0" u="none" strike="noStrike" kern="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4572000"/>
            <a:ext cx="2144973" cy="1700960"/>
          </a:xfrm>
          <a:prstGeom prst="rect">
            <a:avLst/>
          </a:prstGeom>
        </p:spPr>
      </p:pic>
      <p:pic>
        <p:nvPicPr>
          <p:cNvPr id="5" name="Picture 2" descr="http://career.guru99.com/wp-content/uploads/2014/08/LinqInterviewQuestion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4761469"/>
            <a:ext cx="2286000" cy="152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1459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>
                  <a:latin typeface="Cambria" panose="02040503050406030204" pitchFamily="18" charset="0"/>
                </a:rPr>
                <a:t>Nội dung</a:t>
              </a:r>
              <a:endParaRPr kumimoji="0" 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" name="Rectangle 7"/>
          <p:cNvSpPr/>
          <p:nvPr/>
        </p:nvSpPr>
        <p:spPr>
          <a:xfrm>
            <a:off x="292290" y="1080448"/>
            <a:ext cx="89279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72496" y="1159364"/>
            <a:ext cx="8442903" cy="28346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>
                <a:latin typeface="Times New Roman" panose="02020603050405020304" pitchFamily="18" charset="0"/>
                <a:ea typeface="Calibri" panose="020F0502020204030204" pitchFamily="34" charset="0"/>
              </a:rPr>
              <a:t>Mục đích:</a:t>
            </a:r>
            <a:endParaRPr lang="en-US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en-US">
                <a:latin typeface="Times New Roman" panose="02020603050405020304" pitchFamily="18" charset="0"/>
                <a:ea typeface="Calibri" panose="020F0502020204030204" pitchFamily="34" charset="0"/>
              </a:rPr>
              <a:t> 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Times New Roman" panose="02020603050405020304" pitchFamily="18" charset="0"/>
              <a:buChar char="-"/>
            </a:pPr>
            <a:r>
              <a:rPr lang="en-US">
                <a:latin typeface="Times New Roman" panose="02020603050405020304" pitchFamily="18" charset="0"/>
                <a:ea typeface="Times New Roman" panose="02020603050405020304" pitchFamily="18" charset="0"/>
              </a:rPr>
              <a:t>Thực hành và hiểu được Extension Methods:</a:t>
            </a:r>
          </a:p>
          <a:p>
            <a:pPr marL="742950" marR="0" lvl="1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"/>
            </a:pPr>
            <a:r>
              <a:rPr lang="en-US">
                <a:latin typeface="Times New Roman" panose="02020603050405020304" pitchFamily="18" charset="0"/>
                <a:ea typeface="Calibri" panose="020F0502020204030204" pitchFamily="34" charset="0"/>
              </a:rPr>
              <a:t>Quy tắc tạo extension methods như thế nào?</a:t>
            </a:r>
          </a:p>
          <a:p>
            <a:pPr marL="742950" marR="0" lvl="1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"/>
            </a:pPr>
            <a:r>
              <a:rPr lang="en-US">
                <a:latin typeface="Times New Roman" panose="02020603050405020304" pitchFamily="18" charset="0"/>
                <a:ea typeface="Calibri" panose="020F0502020204030204" pitchFamily="34" charset="0"/>
              </a:rPr>
              <a:t>Cách sử dụng chúng ra sao?</a:t>
            </a:r>
          </a:p>
          <a:p>
            <a:r>
              <a:rPr lang="en-US" b="1" u="sng">
                <a:latin typeface="Times New Roman" panose="02020603050405020304" pitchFamily="18" charset="0"/>
                <a:ea typeface="Calibri" panose="020F0502020204030204" pitchFamily="34" charset="0"/>
              </a:rPr>
              <a:t>Yêu cầu:</a:t>
            </a:r>
            <a:endParaRPr lang="en-US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Times New Roman" panose="02020603050405020304" pitchFamily="18" charset="0"/>
              <a:buChar char="-"/>
            </a:pPr>
            <a:r>
              <a:rPr lang="en-US">
                <a:latin typeface="Times New Roman" panose="02020603050405020304" pitchFamily="18" charset="0"/>
                <a:ea typeface="Times New Roman" panose="02020603050405020304" pitchFamily="18" charset="0"/>
              </a:rPr>
              <a:t>Hãy cài một hàm kiểm tra số nguyên tố  vào kiểu số nguyên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Times New Roman" panose="02020603050405020304" pitchFamily="18" charset="0"/>
              <a:buChar char="-"/>
            </a:pPr>
            <a:r>
              <a:rPr lang="en-US">
                <a:latin typeface="Times New Roman" panose="02020603050405020304" pitchFamily="18" charset="0"/>
                <a:ea typeface="Times New Roman" panose="02020603050405020304" pitchFamily="18" charset="0"/>
              </a:rPr>
              <a:t>Hãy cài một hàm xuất danh sách các số nguyên tố từ 1-&gt;N vào kiểu số nguyên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Times New Roman" panose="02020603050405020304" pitchFamily="18" charset="0"/>
              <a:buChar char="-"/>
            </a:pPr>
            <a:r>
              <a:rPr lang="en-US">
                <a:latin typeface="Times New Roman" panose="02020603050405020304" pitchFamily="18" charset="0"/>
                <a:ea typeface="Times New Roman" panose="02020603050405020304" pitchFamily="18" charset="0"/>
              </a:rPr>
              <a:t>Hãy cài đặt hàm gán sự kiện di chuyển chuột vào Button làm đổi màu nền</a:t>
            </a:r>
          </a:p>
        </p:txBody>
      </p:sp>
    </p:spTree>
    <p:extLst>
      <p:ext uri="{BB962C8B-B14F-4D97-AF65-F5344CB8AC3E}">
        <p14:creationId xmlns:p14="http://schemas.microsoft.com/office/powerpoint/2010/main" val="3162248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2971800" y="2555117"/>
            <a:ext cx="26670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6600">
                <a:latin typeface="VNI-Heather" pitchFamily="2" charset="0"/>
                <a:cs typeface="Arial" charset="0"/>
              </a:rPr>
              <a:t>END</a:t>
            </a:r>
          </a:p>
        </p:txBody>
      </p:sp>
      <p:pic>
        <p:nvPicPr>
          <p:cNvPr id="8" name="Picture 2" descr="Image result for minio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611302"/>
            <a:ext cx="2181225" cy="23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Image result for minion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2310736"/>
            <a:ext cx="1905000" cy="1905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loud Callout 9"/>
          <p:cNvSpPr/>
          <p:nvPr/>
        </p:nvSpPr>
        <p:spPr>
          <a:xfrm>
            <a:off x="5486400" y="533400"/>
            <a:ext cx="1714500" cy="1745064"/>
          </a:xfrm>
          <a:prstGeom prst="cloudCallout">
            <a:avLst>
              <a:gd name="adj1" fmla="val 45968"/>
              <a:gd name="adj2" fmla="val 9235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latin typeface="Cambria" panose="02040503050406030204" pitchFamily="18" charset="0"/>
              </a:rPr>
              <a:t>Hey! Coding is easy!</a:t>
            </a:r>
          </a:p>
        </p:txBody>
      </p:sp>
    </p:spTree>
    <p:extLst>
      <p:ext uri="{BB962C8B-B14F-4D97-AF65-F5344CB8AC3E}">
        <p14:creationId xmlns:p14="http://schemas.microsoft.com/office/powerpoint/2010/main" val="4095980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622</TotalTime>
  <Words>21</Words>
  <Application>Microsoft Office PowerPoint</Application>
  <PresentationFormat>On-screen Show (4:3)</PresentationFormat>
  <Paragraphs>16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VNI-Heather</vt:lpstr>
      <vt:lpstr>Arial</vt:lpstr>
      <vt:lpstr>Calibri</vt:lpstr>
      <vt:lpstr>Cambria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Data Science Lab</cp:lastModifiedBy>
  <cp:revision>352</cp:revision>
  <dcterms:created xsi:type="dcterms:W3CDTF">2011-04-06T04:04:31Z</dcterms:created>
  <dcterms:modified xsi:type="dcterms:W3CDTF">2021-08-29T02:53:54Z</dcterms:modified>
</cp:coreProperties>
</file>