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Foreach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FF0000"/>
                  </a:solidFill>
                </a:rPr>
                <a:t>Foreach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275230" y="1228548"/>
            <a:ext cx="8610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Performs the specified action on each element of the specified array or list. (It doesn’t actually use the </a:t>
            </a:r>
            <a:r>
              <a:rPr lang="en-US" sz="3200" dirty="0" err="1"/>
              <a:t>System.Predicate</a:t>
            </a:r>
            <a:r>
              <a:rPr lang="en-US" sz="3200" dirty="0"/>
              <a:t> delegate. Instead, it uses the similar </a:t>
            </a:r>
            <a:r>
              <a:rPr lang="en-US" sz="3200" dirty="0" err="1"/>
              <a:t>System.Action</a:t>
            </a:r>
            <a:r>
              <a:rPr lang="en-US" sz="3200" dirty="0"/>
              <a:t> delegate.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3" y="3437614"/>
            <a:ext cx="8274121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47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347</cp:revision>
  <dcterms:created xsi:type="dcterms:W3CDTF">2011-04-06T04:04:31Z</dcterms:created>
  <dcterms:modified xsi:type="dcterms:W3CDTF">2021-08-29T02:54:05Z</dcterms:modified>
</cp:coreProperties>
</file>