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69" d="100"/>
          <a:sy n="69" d="100"/>
        </p:scale>
        <p:origin x="8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Find</a:t>
            </a:r>
            <a:endParaRPr kumimoji="0" lang="en-US" sz="48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Find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503205" y="1170737"/>
            <a:ext cx="84293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Searches for an element that matches the conditions defined by the specified predicate and returns the first occurrence within the entire Array or List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35</Words>
  <Application>Microsoft Office PowerPoint</Application>
  <PresentationFormat>On-screen Show (4:3)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348</cp:revision>
  <dcterms:created xsi:type="dcterms:W3CDTF">2011-04-06T04:04:31Z</dcterms:created>
  <dcterms:modified xsi:type="dcterms:W3CDTF">2021-08-29T02:54:27Z</dcterms:modified>
</cp:coreProperties>
</file>