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FindAll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FindAll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25332" y="1295400"/>
            <a:ext cx="8534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Retrieves all the elements that match the conditions defined by the specified predicate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24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349</cp:revision>
  <dcterms:created xsi:type="dcterms:W3CDTF">2011-04-06T04:04:31Z</dcterms:created>
  <dcterms:modified xsi:type="dcterms:W3CDTF">2021-08-29T02:54:38Z</dcterms:modified>
</cp:coreProperties>
</file>