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FindLast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>
                <a:defRPr/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FindLast</a:t>
              </a:r>
              <a:endParaRPr lang="en-US" sz="6000" kern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1388" y="1295400"/>
            <a:ext cx="8610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Searches for an element that matches the conditions defined by the specified predicate and returns the last occurrence within the entire array or list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35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351</cp:revision>
  <dcterms:created xsi:type="dcterms:W3CDTF">2011-04-06T04:04:31Z</dcterms:created>
  <dcterms:modified xsi:type="dcterms:W3CDTF">2021-08-29T02:55:01Z</dcterms:modified>
</cp:coreProperties>
</file>