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FindLastIndex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FindLastIndex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5332" y="1170737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Searches for an element that matches the conditions defined by the specified predicate and returns the zero-based index of the last occurrence within the array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36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351</cp:revision>
  <dcterms:created xsi:type="dcterms:W3CDTF">2011-04-06T04:04:31Z</dcterms:created>
  <dcterms:modified xsi:type="dcterms:W3CDTF">2021-08-29T02:55:12Z</dcterms:modified>
</cp:coreProperties>
</file>