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RemoveAll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RemoveAll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53163" y="1187797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Removes the all the elements from the list that match the conditions defined by the specified predicate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352</cp:revision>
  <dcterms:created xsi:type="dcterms:W3CDTF">2011-04-06T04:04:31Z</dcterms:created>
  <dcterms:modified xsi:type="dcterms:W3CDTF">2021-08-29T02:55:25Z</dcterms:modified>
</cp:coreProperties>
</file>