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TrueForAll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TrueForAll</a:t>
              </a:r>
              <a:endParaRPr lang="en-US" sz="60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25332" y="1170737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Determines whether every element in the array or list matches the conditions defined by the specified predicate 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28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354</cp:revision>
  <dcterms:created xsi:type="dcterms:W3CDTF">2011-04-06T04:04:31Z</dcterms:created>
  <dcterms:modified xsi:type="dcterms:W3CDTF">2021-08-29T02:55:37Z</dcterms:modified>
</cp:coreProperties>
</file>