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Select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Select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518286" y="1145716"/>
            <a:ext cx="75589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– Select </a:t>
            </a:r>
          </a:p>
          <a:p>
            <a:r>
              <a:rPr lang="en-US" sz="2800"/>
              <a:t>	• Projection </a:t>
            </a:r>
          </a:p>
          <a:p>
            <a:pPr lvl="1"/>
            <a:r>
              <a:rPr lang="en-US" sz="2800"/>
              <a:t>–  List&lt;int&gt; a = new List&lt;int&gt;(){1,2,3}; </a:t>
            </a:r>
          </a:p>
          <a:p>
            <a:pPr lvl="1"/>
            <a:r>
              <a:rPr lang="en-US" sz="2800"/>
              <a:t>–   var u=a.Select(o=&gt;o %2); </a:t>
            </a:r>
          </a:p>
          <a:p>
            <a:pPr lvl="1"/>
            <a:r>
              <a:rPr lang="en-US" sz="2800"/>
              <a:t>Demo trên class đối tượng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13</Words>
  <Application>Microsoft Office PowerPoint</Application>
  <PresentationFormat>On-screen Show (4:3)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356</cp:revision>
  <dcterms:created xsi:type="dcterms:W3CDTF">2011-04-06T04:04:31Z</dcterms:created>
  <dcterms:modified xsi:type="dcterms:W3CDTF">2021-08-29T02:55:48Z</dcterms:modified>
</cp:coreProperties>
</file>