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Where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Where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00328" y="1180973"/>
            <a:ext cx="6791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– Where </a:t>
            </a:r>
          </a:p>
          <a:p>
            <a:r>
              <a:rPr lang="en-US" sz="2400"/>
              <a:t>	• Filter : var u=a.Where(o=&gt;o %2==0); </a:t>
            </a:r>
          </a:p>
          <a:p>
            <a:endParaRPr lang="en-US" sz="2400"/>
          </a:p>
          <a:p>
            <a:r>
              <a:rPr lang="en-US" sz="2400"/>
              <a:t>Demo trên class đối tượng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13</Words>
  <Application>Microsoft Office PowerPoint</Application>
  <PresentationFormat>On-screen Show 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355</cp:revision>
  <dcterms:created xsi:type="dcterms:W3CDTF">2011-04-06T04:04:31Z</dcterms:created>
  <dcterms:modified xsi:type="dcterms:W3CDTF">2021-08-29T02:55:59Z</dcterms:modified>
</cp:coreProperties>
</file>