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1" r:id="rId3"/>
    <p:sldId id="262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294" autoAdjust="0"/>
    <p:restoredTop sz="95578" autoAdjust="0"/>
  </p:normalViewPr>
  <p:slideViewPr>
    <p:cSldViewPr>
      <p:cViewPr varScale="1">
        <p:scale>
          <a:sx n="68" d="100"/>
          <a:sy n="68" d="100"/>
        </p:scale>
        <p:origin x="85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</a:rPr>
              <a:t> trình LINQ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2644775"/>
            <a:ext cx="7239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OrderBy/</a:t>
            </a:r>
          </a:p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OrderByDescending</a:t>
            </a:r>
            <a:endParaRPr kumimoji="0" lang="en-US" sz="4800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572000"/>
            <a:ext cx="2144973" cy="1700960"/>
          </a:xfrm>
          <a:prstGeom prst="rect">
            <a:avLst/>
          </a:prstGeom>
        </p:spPr>
      </p:pic>
      <p:pic>
        <p:nvPicPr>
          <p:cNvPr id="5" name="Picture 2" descr="http://career.guru99.com/wp-content/uploads/2014/08/LinqInterviewQuest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761469"/>
            <a:ext cx="2286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>
                <a:defRPr/>
              </a:pPr>
              <a:r>
                <a:rPr lang="en-US" sz="2400" kern="0">
                  <a:solidFill>
                    <a:srgbClr val="002060"/>
                  </a:solidFill>
                  <a:latin typeface="Cambria" panose="02040503050406030204" pitchFamily="18" charset="0"/>
                </a:rPr>
                <a:t>OrderBy</a:t>
              </a:r>
              <a:endParaRPr lang="en-US" sz="6000" kern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0" y="1295400"/>
            <a:ext cx="7543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sz="2800"/>
              <a:t>–  List&lt;int&gt; a = new List&lt;int&gt;(){1,-8,3}; </a:t>
            </a:r>
          </a:p>
          <a:p>
            <a:pPr lvl="2"/>
            <a:r>
              <a:rPr lang="en-US" sz="2800"/>
              <a:t>–  var u = a.OrderBy(o =&gt; o % 2);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>
                <a:defRPr/>
              </a:pPr>
              <a:r>
                <a:rPr lang="en-US" sz="2400" kern="0">
                  <a:solidFill>
                    <a:srgbClr val="002060"/>
                  </a:solidFill>
                  <a:latin typeface="Cambria" panose="02040503050406030204" pitchFamily="18" charset="0"/>
                </a:rPr>
                <a:t>OrderByDescending</a:t>
              </a:r>
              <a:endParaRPr lang="en-US" sz="6000" kern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0" y="1295400"/>
            <a:ext cx="838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sz="2800"/>
              <a:t>–  List&lt;int&gt; a = new List&lt;int&gt;(){1,-8,3}; </a:t>
            </a:r>
          </a:p>
          <a:p>
            <a:pPr lvl="2"/>
            <a:r>
              <a:rPr lang="en-US" sz="2800"/>
              <a:t>–  var u = a.</a:t>
            </a:r>
            <a:r>
              <a:rPr lang="en-US" sz="2800" kern="0">
                <a:solidFill>
                  <a:srgbClr val="002060"/>
                </a:solidFill>
                <a:latin typeface="Cambria" panose="02040503050406030204" pitchFamily="18" charset="0"/>
              </a:rPr>
              <a:t> OrderByDescending</a:t>
            </a:r>
            <a:r>
              <a:rPr lang="en-US" sz="2800"/>
              <a:t>(o =&gt; o % 2);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02175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74</Words>
  <Application>Microsoft Office PowerPoint</Application>
  <PresentationFormat>On-screen Show (4:3)</PresentationFormat>
  <Paragraphs>12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VNI-Heather</vt:lpstr>
      <vt:lpstr>Arial</vt:lpstr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Data Science Lab</cp:lastModifiedBy>
  <cp:revision>361</cp:revision>
  <dcterms:created xsi:type="dcterms:W3CDTF">2011-04-06T04:04:31Z</dcterms:created>
  <dcterms:modified xsi:type="dcterms:W3CDTF">2021-08-29T02:56:10Z</dcterms:modified>
</cp:coreProperties>
</file>