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1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4" d="100"/>
          <a:sy n="64" d="100"/>
        </p:scale>
        <p:origin x="97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OfType </a:t>
            </a:r>
            <a:endParaRPr kumimoji="0" lang="en-US" sz="4800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kern="0">
                  <a:solidFill>
                    <a:srgbClr val="002060"/>
                  </a:solidFill>
                  <a:latin typeface="Cambria" panose="02040503050406030204" pitchFamily="18" charset="0"/>
                </a:rPr>
                <a:t>OfType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37842" y="1170737"/>
            <a:ext cx="8382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– </a:t>
            </a:r>
            <a:r>
              <a:rPr lang="en-US" sz="3200" b="1" dirty="0" err="1"/>
              <a:t>OfType</a:t>
            </a:r>
            <a:r>
              <a:rPr lang="en-US" sz="3200" b="1" dirty="0"/>
              <a:t> </a:t>
            </a:r>
          </a:p>
          <a:p>
            <a:r>
              <a:rPr lang="en-US" sz="3200" dirty="0"/>
              <a:t>• Filters the elements of an </a:t>
            </a:r>
            <a:r>
              <a:rPr lang="en-US" sz="3200" dirty="0" err="1"/>
              <a:t>System.Collections.IEnumerable</a:t>
            </a:r>
            <a:r>
              <a:rPr lang="en-US" sz="3200" dirty="0"/>
              <a:t> based on a specified type.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30</Words>
  <Application>Microsoft Office PowerPoint</Application>
  <PresentationFormat>On-screen Show (4:3)</PresentationFormat>
  <Paragraphs>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357</cp:revision>
  <dcterms:created xsi:type="dcterms:W3CDTF">2011-04-06T04:04:31Z</dcterms:created>
  <dcterms:modified xsi:type="dcterms:W3CDTF">2021-08-29T02:56:21Z</dcterms:modified>
</cp:coreProperties>
</file>