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4" autoAdjust="0"/>
    <p:restoredTop sz="95578" autoAdjust="0"/>
  </p:normalViewPr>
  <p:slideViewPr>
    <p:cSldViewPr>
      <p:cViewPr varScale="1">
        <p:scale>
          <a:sx n="68" d="100"/>
          <a:sy n="68" d="100"/>
        </p:scale>
        <p:origin x="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All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All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70737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– All </a:t>
            </a:r>
          </a:p>
          <a:p>
            <a:r>
              <a:rPr lang="en-US" sz="3200" dirty="0"/>
              <a:t>• Determines whether all elements of a sequence satisfy a condition</a:t>
            </a:r>
            <a:r>
              <a:rPr lang="en-US" sz="3200"/>
              <a:t>. </a:t>
            </a:r>
          </a:p>
          <a:p>
            <a:r>
              <a:rPr lang="en-US" sz="3200"/>
              <a:t>Same : TrueForAll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28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359</cp:revision>
  <dcterms:created xsi:type="dcterms:W3CDTF">2011-04-06T04:04:31Z</dcterms:created>
  <dcterms:modified xsi:type="dcterms:W3CDTF">2021-08-29T02:56:33Z</dcterms:modified>
</cp:coreProperties>
</file>