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Max, Min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29576" y="1170737"/>
            <a:ext cx="8333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– Max, Min </a:t>
            </a:r>
          </a:p>
          <a:p>
            <a:r>
              <a:rPr lang="en-US" sz="2400"/>
              <a:t>• Returns the maximum/minimum value in a sequence of nullable System.Decimal values.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35</Words>
  <Application>Microsoft Office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359</cp:revision>
  <dcterms:created xsi:type="dcterms:W3CDTF">2011-04-06T04:04:31Z</dcterms:created>
  <dcterms:modified xsi:type="dcterms:W3CDTF">2021-08-29T02:56:58Z</dcterms:modified>
</cp:coreProperties>
</file>