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94671" autoAdjust="0"/>
  </p:normalViewPr>
  <p:slideViewPr>
    <p:cSldViewPr>
      <p:cViewPr varScale="1">
        <p:scale>
          <a:sx n="64" d="100"/>
          <a:sy n="64" d="100"/>
        </p:scale>
        <p:origin x="97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Skipwhile </a:t>
            </a:r>
            <a:endParaRPr kumimoji="0" lang="en-US" sz="480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5" name="Picture 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614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Skipwhile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325332" y="1144012"/>
            <a:ext cx="840105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– </a:t>
            </a:r>
            <a:r>
              <a:rPr lang="en-US" sz="3200" b="1" dirty="0" err="1"/>
              <a:t>Skipwhile</a:t>
            </a:r>
            <a:r>
              <a:rPr lang="en-US" sz="3200" b="1" dirty="0"/>
              <a:t> </a:t>
            </a:r>
          </a:p>
          <a:p>
            <a:r>
              <a:rPr lang="en-US" sz="3200" dirty="0"/>
              <a:t>• Bypasses elements in a sequence as long as a specified condition is true and then returns the remaining elements. The element's index is used in the logic of the predicate function.</a:t>
            </a: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47</Words>
  <Application>Microsoft Office PowerPoint</Application>
  <PresentationFormat>On-screen Show (4:3)</PresentationFormat>
  <Paragraphs>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VNI-Heather</vt:lpstr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Data Science Lab</cp:lastModifiedBy>
  <cp:revision>365</cp:revision>
  <dcterms:created xsi:type="dcterms:W3CDTF">2011-04-06T04:04:31Z</dcterms:created>
  <dcterms:modified xsi:type="dcterms:W3CDTF">2021-08-29T02:57:32Z</dcterms:modified>
</cp:coreProperties>
</file>