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TakeWhile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TakeWhile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9576" y="1207130"/>
            <a:ext cx="84096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– TakeWhile </a:t>
            </a:r>
          </a:p>
          <a:p>
            <a:r>
              <a:rPr lang="en-US" sz="2800"/>
              <a:t>• Returns elements from a sequence as long as a specified condition is true. The element's index is used in the logic of the predicate function.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41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364</cp:revision>
  <dcterms:created xsi:type="dcterms:W3CDTF">2011-04-06T04:04:31Z</dcterms:created>
  <dcterms:modified xsi:type="dcterms:W3CDTF">2021-08-29T02:57:57Z</dcterms:modified>
</cp:coreProperties>
</file>