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ToArray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ToArray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15714" y="1145716"/>
            <a:ext cx="6951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– ToArray </a:t>
            </a:r>
          </a:p>
          <a:p>
            <a:r>
              <a:rPr lang="en-US" sz="2800"/>
              <a:t>• Creates an array from a </a:t>
            </a:r>
          </a:p>
          <a:p>
            <a:r>
              <a:rPr lang="en-US" sz="2800"/>
              <a:t>System.Collections.Generic.IEnumerable&lt;T&gt;.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30</Words>
  <Application>Microsoft Office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366</cp:revision>
  <dcterms:created xsi:type="dcterms:W3CDTF">2011-04-06T04:04:31Z</dcterms:created>
  <dcterms:modified xsi:type="dcterms:W3CDTF">2021-08-29T02:58:11Z</dcterms:modified>
</cp:coreProperties>
</file>