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64" d="100"/>
          <a:sy n="64" d="100"/>
        </p:scale>
        <p:origin x="97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ToDictionary 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ToDictionary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479320" y="1170737"/>
            <a:ext cx="82074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/>
              <a:t>– ToDictionary </a:t>
            </a:r>
          </a:p>
          <a:p>
            <a:r>
              <a:rPr lang="en-US" sz="2400"/>
              <a:t>• Creates a Collections.Generic.Dictionary&lt;TKey,TValue&gt; </a:t>
            </a:r>
          </a:p>
          <a:p>
            <a:r>
              <a:rPr lang="en-US" sz="2400"/>
              <a:t>from an System.Collections.Generic.IEnumerable&lt;T&gt; </a:t>
            </a:r>
          </a:p>
          <a:p>
            <a:r>
              <a:rPr lang="en-US" sz="2400"/>
              <a:t>according to a specified key selector function, a comparer, and an element selector function.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55</Words>
  <Application>Microsoft Office PowerPoint</Application>
  <PresentationFormat>On-screen Show (4:3)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369</cp:revision>
  <dcterms:created xsi:type="dcterms:W3CDTF">2011-04-06T04:04:31Z</dcterms:created>
  <dcterms:modified xsi:type="dcterms:W3CDTF">2021-08-29T02:58:22Z</dcterms:modified>
</cp:coreProperties>
</file>