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</a:p>
          <a:p>
            <a:pPr lvl="0">
              <a:defRPr/>
            </a:pPr>
            <a:r>
              <a:rPr kumimoji="0" lang="en-US" sz="480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Quản</a:t>
            </a:r>
            <a:r>
              <a:rPr kumimoji="0" lang="en-US" sz="4800" i="0" u="none" strike="noStrike" kern="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Lý Sản Phẩm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25332" y="1043785"/>
            <a:ext cx="8638224" cy="568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>
                <a:latin typeface="Times New Roman" panose="02020603050405020304" pitchFamily="18" charset="0"/>
                <a:ea typeface="Calibri" panose="020F0502020204030204" pitchFamily="34" charset="0"/>
              </a:rPr>
              <a:t>Mục đích: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Thực hành và hiểu được LinQ to Object, cụ thể ở một số hàm: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Thực hành và hiểu được </a:t>
            </a: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ForEach,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Exists, TrueForAll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Thực hành và hiểu được </a:t>
            </a: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Find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FindAll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FindIndex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FindLast</a:t>
            </a: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FindLastIndex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Thực hành và hiểu được </a:t>
            </a:r>
            <a:r>
              <a:rPr lang="en-US" sz="1600" b="1">
                <a:latin typeface="Times New Roman" panose="02020603050405020304" pitchFamily="18" charset="0"/>
                <a:ea typeface="Calibri" panose="020F0502020204030204" pitchFamily="34" charset="0"/>
              </a:rPr>
              <a:t>RemoveAll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Và các hàm khác…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Hiểu được Generic </a:t>
            </a:r>
            <a:r>
              <a:rPr lang="en-US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List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1" u="sng">
                <a:latin typeface="Times New Roman" panose="02020603050405020304" pitchFamily="18" charset="0"/>
                <a:ea typeface="Calibri" panose="020F0502020204030204" pitchFamily="34" charset="0"/>
              </a:rPr>
              <a:t>Yêu cầu: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Một sản phẩm cần có các thông tin (mã sản phẩm, tên sản phẩm, số lượng, đơn giá, xuất xứ, ngày hết hạn)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 sz="1600">
                <a:latin typeface="Times New Roman" panose="02020603050405020304" pitchFamily="18" charset="0"/>
                <a:ea typeface="Times New Roman" panose="02020603050405020304" pitchFamily="18" charset="0"/>
              </a:rPr>
              <a:t>Hãy viết chương trình quản lý sản phẩm đáp ứng các yêu cầu sau: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Cho phép thêm/ sửa/ xóa sản phẩm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Cho phép duyệt danh sách sản phẩm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Kiểm tra xem trong kho có chứa bất kỳ sản phẩm nào quá hạn hay không?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Tìm 1 sản phẩm có đơn giá cao nhất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Tìm 1 sản phẩm có xuất xứ từ Nhật Bản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Xuất tất cả các sản phẩm bị quá hạn trong kho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Xuất tất cả các sản phẩm có đơn giá trong đoạn [a…b]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Xóa các sản phẩm có xuất xứ bất kỳ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</a:rPr>
              <a:t>Xóa toàn bộ sản phẩm trong kho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6477000" cy="4343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8053" y="1098768"/>
            <a:ext cx="4666662" cy="483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Giao diện tương tự như bên dưới: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25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230</Words>
  <Application>Microsoft Office PowerPoint</Application>
  <PresentationFormat>On-screen Show (4:3)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VNI-Heather</vt:lpstr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374</cp:revision>
  <dcterms:created xsi:type="dcterms:W3CDTF">2011-04-06T04:04:31Z</dcterms:created>
  <dcterms:modified xsi:type="dcterms:W3CDTF">2021-08-29T02:58:44Z</dcterms:modified>
</cp:coreProperties>
</file>