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6" r:id="rId4"/>
    <p:sldId id="267" r:id="rId5"/>
    <p:sldId id="268" r:id="rId6"/>
    <p:sldId id="265" r:id="rId7"/>
    <p:sldId id="262" r:id="rId8"/>
    <p:sldId id="263" r:id="rId9"/>
    <p:sldId id="264" r:id="rId10"/>
    <p:sldId id="269" r:id="rId11"/>
    <p:sldId id="270" r:id="rId12"/>
    <p:sldId id="27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8" autoAdjust="0"/>
    <p:restoredTop sz="95578" autoAdjust="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tạo DataContext và kết nối cơ sở dữ liệu Microsoft SQL Server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0668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4600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7600" y="11707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2" y="1170737"/>
            <a:ext cx="89630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600" y="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3" y="118450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0" y="11707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4800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5276850" cy="6219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09800"/>
            <a:ext cx="2390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2" y="1170737"/>
            <a:ext cx="7848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44</Words>
  <Application>Microsoft Office PowerPoint</Application>
  <PresentationFormat>On-screen Show (4:3)</PresentationFormat>
  <Paragraphs>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563</cp:revision>
  <dcterms:created xsi:type="dcterms:W3CDTF">2011-04-06T04:04:31Z</dcterms:created>
  <dcterms:modified xsi:type="dcterms:W3CDTF">2021-08-29T02:59:22Z</dcterms:modified>
</cp:coreProperties>
</file>