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2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15" autoAdjust="0"/>
    <p:restoredTop sz="94671" autoAdjust="0"/>
  </p:normalViewPr>
  <p:slideViewPr>
    <p:cSldViewPr>
      <p:cViewPr varScale="1">
        <p:scale>
          <a:sx n="64" d="100"/>
          <a:sy n="64" d="100"/>
        </p:scale>
        <p:origin x="87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304800" y="2667000"/>
            <a:ext cx="85344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ruy vấn danh sách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sản phẩm</a:t>
            </a:r>
          </a:p>
          <a:p>
            <a:pPr lvl="0">
              <a:defRPr/>
            </a:pPr>
            <a:r>
              <a:rPr kumimoji="0" lang="en-US" sz="4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(Method</a:t>
            </a:r>
            <a:r>
              <a:rPr kumimoji="0" lang="en-US" sz="4800" b="1" i="0" u="none" strike="noStrike" kern="0" cap="none" spc="0" normalizeH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syntax)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648200"/>
            <a:ext cx="2144973" cy="1700960"/>
          </a:xfrm>
          <a:prstGeom prst="rect">
            <a:avLst/>
          </a:prstGeom>
        </p:spPr>
      </p:pic>
      <p:pic>
        <p:nvPicPr>
          <p:cNvPr id="13" name="Picture 1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376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410200" cy="508000"/>
            <a:chOff x="789624" y="1191463"/>
            <a:chExt cx="5410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209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Lấy toàn bộ danh sách Sản phẩm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85" y="1295400"/>
            <a:ext cx="60198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7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27</Words>
  <Application>Microsoft Office PowerPoint</Application>
  <PresentationFormat>On-screen Show (4:3)</PresentationFormat>
  <Paragraphs>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564</cp:revision>
  <dcterms:created xsi:type="dcterms:W3CDTF">2011-04-06T04:04:31Z</dcterms:created>
  <dcterms:modified xsi:type="dcterms:W3CDTF">2021-08-29T02:59:33Z</dcterms:modified>
</cp:coreProperties>
</file>