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52399" y="2644775"/>
            <a:ext cx="885057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Truy vấn danh sách sản phẩm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(Query syntax)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toàn bộ danh sách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6038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26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568</cp:revision>
  <dcterms:created xsi:type="dcterms:W3CDTF">2011-04-06T04:04:31Z</dcterms:created>
  <dcterms:modified xsi:type="dcterms:W3CDTF">2021-08-29T02:59:46Z</dcterms:modified>
</cp:coreProperties>
</file>