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Tìm danh sách Sản phẩm có đơn giá [a … b]-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(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Method Syntax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391400" cy="508000"/>
            <a:chOff x="789624" y="1191463"/>
            <a:chExt cx="7391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190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Tìm danh sách Sản phẩm có đơn giá [a … b]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0014"/>
          <a:stretch/>
        </p:blipFill>
        <p:spPr>
          <a:xfrm>
            <a:off x="633310" y="1202582"/>
            <a:ext cx="7277100" cy="23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0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39</Words>
  <Application>Microsoft Office PowerPoint</Application>
  <PresentationFormat>On-screen Show (4:3)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561</cp:revision>
  <dcterms:created xsi:type="dcterms:W3CDTF">2011-04-06T04:04:31Z</dcterms:created>
  <dcterms:modified xsi:type="dcterms:W3CDTF">2021-08-29T02:59:58Z</dcterms:modified>
</cp:coreProperties>
</file>