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4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2644775"/>
            <a:ext cx="7848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chi tiết sản phẩm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Method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chi tiết 1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6" y="1295400"/>
            <a:ext cx="6581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552</cp:revision>
  <dcterms:created xsi:type="dcterms:W3CDTF">2011-04-06T04:04:31Z</dcterms:created>
  <dcterms:modified xsi:type="dcterms:W3CDTF">2021-08-29T03:00:20Z</dcterms:modified>
</cp:coreProperties>
</file>