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4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2644775"/>
            <a:ext cx="77724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Truy vấn chi tiết sản phẩm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Query Syntax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chi tiết 1 Sản phẩm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60293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25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553</cp:revision>
  <dcterms:created xsi:type="dcterms:W3CDTF">2011-04-06T04:04:31Z</dcterms:created>
  <dcterms:modified xsi:type="dcterms:W3CDTF">2021-08-29T03:00:32Z</dcterms:modified>
</cp:coreProperties>
</file>