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Truy vấn toàn bộ danh sách Danh mục-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(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Method Syntax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562600" cy="508000"/>
            <a:chOff x="789624" y="1191463"/>
            <a:chExt cx="5562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361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Lấy toàn bộ danh sách Danh mục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0344"/>
          <a:stretch/>
        </p:blipFill>
        <p:spPr>
          <a:xfrm>
            <a:off x="610564" y="1170737"/>
            <a:ext cx="6162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9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28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561</cp:revision>
  <dcterms:created xsi:type="dcterms:W3CDTF">2011-04-06T04:04:31Z</dcterms:created>
  <dcterms:modified xsi:type="dcterms:W3CDTF">2021-08-29T03:00:43Z</dcterms:modified>
</cp:coreProperties>
</file>