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74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94671" autoAdjust="0"/>
  </p:normalViewPr>
  <p:slideViewPr>
    <p:cSldViewPr>
      <p:cViewPr varScale="1">
        <p:scale>
          <a:sx n="64" d="100"/>
          <a:sy n="64" d="100"/>
        </p:scale>
        <p:origin x="87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36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504057"/>
            <a:ext cx="9144000" cy="353943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7475"/>
            <a:ext cx="21336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</a:defRPr>
            </a:lvl1pPr>
          </a:lstStyle>
          <a:p>
            <a:fld id="{48FE5571-560F-4DFC-BA97-61ACA5F7ADE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-55399"/>
            <a:ext cx="9144000" cy="480131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>
                <a:solidFill>
                  <a:schemeClr val="tx2"/>
                </a:solidFill>
                <a:latin typeface="Cambria" panose="02040503050406030204" pitchFamily="18" charset="0"/>
              </a:rPr>
              <a:t>Lập</a:t>
            </a: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</a:rPr>
              <a:t> trình LINQ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7249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F62C2-72EA-4953-A1D6-568F980002B8}" type="datetimeFigureOut">
              <a:rPr lang="en-US" smtClean="0"/>
              <a:t>8/29/2021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1143000" y="2644775"/>
            <a:ext cx="7239000" cy="63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lvl="0">
              <a:defRPr/>
            </a:pP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Truy vấn toàn bộ danh sách Danh mục-</a:t>
            </a:r>
            <a:endParaRPr lang="en-US" kern="0">
              <a:solidFill>
                <a:srgbClr val="002060"/>
              </a:solidFill>
              <a:latin typeface="Cambria" panose="02040503050406030204" pitchFamily="18" charset="0"/>
            </a:endParaRPr>
          </a:p>
          <a:p>
            <a:pPr lvl="0">
              <a:defRPr/>
            </a:pP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(Query</a:t>
            </a:r>
            <a:r>
              <a:rPr lang="vi-VN" kern="0">
                <a:solidFill>
                  <a:srgbClr val="002060"/>
                </a:solidFill>
                <a:latin typeface="Cambria" panose="02040503050406030204" pitchFamily="18" charset="0"/>
              </a:rPr>
              <a:t> Syntax</a:t>
            </a:r>
            <a:r>
              <a:rPr lang="en-US" kern="0">
                <a:solidFill>
                  <a:srgbClr val="002060"/>
                </a:solidFill>
                <a:latin typeface="Cambria" panose="02040503050406030204" pitchFamily="18" charset="0"/>
              </a:rPr>
              <a:t>)</a:t>
            </a:r>
            <a:endParaRPr kumimoji="0" lang="en-US" sz="4800" b="1" i="0" u="none" strike="noStrike" kern="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mbria" panose="020405030504060302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48200"/>
            <a:ext cx="2144973" cy="1700960"/>
          </a:xfrm>
          <a:prstGeom prst="rect">
            <a:avLst/>
          </a:prstGeom>
        </p:spPr>
      </p:pic>
      <p:pic>
        <p:nvPicPr>
          <p:cNvPr id="13" name="Picture 12" descr="http://career.guru99.com/wp-content/uploads/2014/08/LinqInterviewQuest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4837669"/>
            <a:ext cx="2286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04800" y="558800"/>
            <a:ext cx="5562600" cy="508000"/>
            <a:chOff x="789624" y="1191463"/>
            <a:chExt cx="55626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53616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lvl="0" algn="just" fontAlgn="base">
                <a:spcBef>
                  <a:spcPct val="20000"/>
                </a:spcBef>
                <a:spcAft>
                  <a:spcPct val="0"/>
                </a:spcAft>
                <a:buClr>
                  <a:srgbClr val="3DC5C5"/>
                </a:buClr>
                <a:defRPr/>
              </a:pPr>
              <a:r>
                <a:rPr lang="en-US" sz="2400" b="1" kern="0">
                  <a:solidFill>
                    <a:srgbClr val="002060"/>
                  </a:solidFill>
                  <a:latin typeface="Cambria" panose="02040503050406030204" pitchFamily="18" charset="0"/>
                </a:rPr>
                <a:t>Lấy toàn bộ danh sách Danh mục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</p:grp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10" y="1295400"/>
            <a:ext cx="59817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96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71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VNI-Heather" pitchFamily="2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611302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5486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</TotalTime>
  <Words>28</Words>
  <Application>Microsoft Office PowerPoint</Application>
  <PresentationFormat>On-screen Show (4:3)</PresentationFormat>
  <Paragraphs>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VNI-Heather</vt:lpstr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Data Science Lab</cp:lastModifiedBy>
  <cp:revision>565</cp:revision>
  <dcterms:created xsi:type="dcterms:W3CDTF">2011-04-06T04:04:31Z</dcterms:created>
  <dcterms:modified xsi:type="dcterms:W3CDTF">2021-08-29T03:00:55Z</dcterms:modified>
</cp:coreProperties>
</file>