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5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33400" y="2644775"/>
            <a:ext cx="78486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Truy vấn chi tiết Danh mục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(Method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Syntax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Lấy chi tiết 1 Danh mục</a:t>
              </a:r>
              <a:endParaRPr lang="en-US" sz="24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0058"/>
          <a:stretch/>
        </p:blipFill>
        <p:spPr>
          <a:xfrm>
            <a:off x="658958" y="1447799"/>
            <a:ext cx="6572250" cy="217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25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552</cp:revision>
  <dcterms:created xsi:type="dcterms:W3CDTF">2011-04-06T04:04:31Z</dcterms:created>
  <dcterms:modified xsi:type="dcterms:W3CDTF">2021-08-29T03:01:06Z</dcterms:modified>
</cp:coreProperties>
</file>