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5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304800" y="2644775"/>
            <a:ext cx="80772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chi tiết Danh mục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Query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chi tiết 1 Danh mục</a:t>
              </a:r>
              <a:endParaRPr lang="en-US" sz="2400" b="1" kern="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1295400"/>
            <a:ext cx="66697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557</cp:revision>
  <dcterms:created xsi:type="dcterms:W3CDTF">2011-04-06T04:04:31Z</dcterms:created>
  <dcterms:modified xsi:type="dcterms:W3CDTF">2021-08-29T03:01:17Z</dcterms:modified>
</cp:coreProperties>
</file>